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59" r:id="rId4"/>
    <p:sldId id="268" r:id="rId5"/>
    <p:sldId id="264" r:id="rId6"/>
    <p:sldId id="306" r:id="rId7"/>
    <p:sldId id="270" r:id="rId8"/>
    <p:sldId id="320" r:id="rId9"/>
    <p:sldId id="321" r:id="rId10"/>
    <p:sldId id="263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9CB"/>
    <a:srgbClr val="F5E3CF"/>
    <a:srgbClr val="024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660"/>
  </p:normalViewPr>
  <p:slideViewPr>
    <p:cSldViewPr snapToGrid="0">
      <p:cViewPr>
        <p:scale>
          <a:sx n="100" d="100"/>
          <a:sy n="100" d="100"/>
        </p:scale>
        <p:origin x="196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B06457-E8A7-1701-B079-30E1AECF7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220F9-99BC-D082-F16E-6412F4C73C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76C88-9C9B-43C8-B1BA-1081DC632E7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56AD9-D7D5-556B-2C19-94E9BA6756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0DC2F-2598-8CE0-8481-DB98FA6DB2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316D5-6AE3-45CE-8C99-E9FC700A3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4811-D8C1-44D6-BB90-6F37848B5E3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FC52-1832-4027-86E9-EB0CEDE2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5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419067-9E6B-0485-4BF9-7F1B2E7771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1104" y="1227956"/>
            <a:ext cx="4286251" cy="2796887"/>
          </a:xfrm>
          <a:custGeom>
            <a:avLst/>
            <a:gdLst>
              <a:gd name="connsiteX0" fmla="*/ 0 w 4286251"/>
              <a:gd name="connsiteY0" fmla="*/ 0 h 2796887"/>
              <a:gd name="connsiteX1" fmla="*/ 4286251 w 4286251"/>
              <a:gd name="connsiteY1" fmla="*/ 0 h 2796887"/>
              <a:gd name="connsiteX2" fmla="*/ 4286251 w 4286251"/>
              <a:gd name="connsiteY2" fmla="*/ 2796887 h 2796887"/>
              <a:gd name="connsiteX3" fmla="*/ 0 w 4286251"/>
              <a:gd name="connsiteY3" fmla="*/ 2796887 h 27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1" h="2796887">
                <a:moveTo>
                  <a:pt x="0" y="0"/>
                </a:moveTo>
                <a:lnTo>
                  <a:pt x="4286251" y="0"/>
                </a:lnTo>
                <a:lnTo>
                  <a:pt x="4286251" y="2796887"/>
                </a:lnTo>
                <a:lnTo>
                  <a:pt x="0" y="27968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386924-CEBC-2C45-7685-C9D0CEFB6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3500" y="0"/>
            <a:ext cx="4508501" cy="6858000"/>
          </a:xfrm>
          <a:custGeom>
            <a:avLst/>
            <a:gdLst>
              <a:gd name="connsiteX0" fmla="*/ 0 w 4093029"/>
              <a:gd name="connsiteY0" fmla="*/ 0 h 6858000"/>
              <a:gd name="connsiteX1" fmla="*/ 4093029 w 4093029"/>
              <a:gd name="connsiteY1" fmla="*/ 0 h 6858000"/>
              <a:gd name="connsiteX2" fmla="*/ 4093029 w 4093029"/>
              <a:gd name="connsiteY2" fmla="*/ 6858000 h 6858000"/>
              <a:gd name="connsiteX3" fmla="*/ 0 w 40930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029" h="6858000">
                <a:moveTo>
                  <a:pt x="0" y="0"/>
                </a:moveTo>
                <a:lnTo>
                  <a:pt x="4093029" y="0"/>
                </a:lnTo>
                <a:lnTo>
                  <a:pt x="40930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602604-7ABE-01DB-AFDA-DE41080D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84300" y="3022600"/>
            <a:ext cx="4711700" cy="2743200"/>
          </a:xfrm>
          <a:custGeom>
            <a:avLst/>
            <a:gdLst>
              <a:gd name="connsiteX0" fmla="*/ 0 w 4711700"/>
              <a:gd name="connsiteY0" fmla="*/ 0 h 2743200"/>
              <a:gd name="connsiteX1" fmla="*/ 4711700 w 4711700"/>
              <a:gd name="connsiteY1" fmla="*/ 0 h 2743200"/>
              <a:gd name="connsiteX2" fmla="*/ 4711700 w 4711700"/>
              <a:gd name="connsiteY2" fmla="*/ 2743200 h 2743200"/>
              <a:gd name="connsiteX3" fmla="*/ 0 w 47117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700" h="2743200">
                <a:moveTo>
                  <a:pt x="0" y="0"/>
                </a:moveTo>
                <a:lnTo>
                  <a:pt x="4711700" y="0"/>
                </a:lnTo>
                <a:lnTo>
                  <a:pt x="4711700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72DE17-A857-616E-F1A8-C4A02A7657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39300" y="685800"/>
            <a:ext cx="1790700" cy="2336800"/>
          </a:xfrm>
          <a:custGeom>
            <a:avLst/>
            <a:gdLst>
              <a:gd name="connsiteX0" fmla="*/ 0 w 1790700"/>
              <a:gd name="connsiteY0" fmla="*/ 0 h 2336800"/>
              <a:gd name="connsiteX1" fmla="*/ 1790700 w 1790700"/>
              <a:gd name="connsiteY1" fmla="*/ 0 h 2336800"/>
              <a:gd name="connsiteX2" fmla="*/ 1790700 w 1790700"/>
              <a:gd name="connsiteY2" fmla="*/ 2336800 h 2336800"/>
              <a:gd name="connsiteX3" fmla="*/ 0 w 17907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2336800">
                <a:moveTo>
                  <a:pt x="0" y="0"/>
                </a:moveTo>
                <a:lnTo>
                  <a:pt x="1790700" y="0"/>
                </a:lnTo>
                <a:lnTo>
                  <a:pt x="1790700" y="2336800"/>
                </a:lnTo>
                <a:lnTo>
                  <a:pt x="0" y="2336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602604-7ABE-01DB-AFDA-DE41080D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4524375" cy="6858000"/>
          </a:xfrm>
          <a:custGeom>
            <a:avLst/>
            <a:gdLst>
              <a:gd name="connsiteX0" fmla="*/ 0 w 4711700"/>
              <a:gd name="connsiteY0" fmla="*/ 0 h 2743200"/>
              <a:gd name="connsiteX1" fmla="*/ 4711700 w 4711700"/>
              <a:gd name="connsiteY1" fmla="*/ 0 h 2743200"/>
              <a:gd name="connsiteX2" fmla="*/ 4711700 w 4711700"/>
              <a:gd name="connsiteY2" fmla="*/ 2743200 h 2743200"/>
              <a:gd name="connsiteX3" fmla="*/ 0 w 47117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700" h="2743200">
                <a:moveTo>
                  <a:pt x="0" y="0"/>
                </a:moveTo>
                <a:lnTo>
                  <a:pt x="4711700" y="0"/>
                </a:lnTo>
                <a:lnTo>
                  <a:pt x="4711700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72DE17-A857-616E-F1A8-C4A02A7657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39300" y="3762375"/>
            <a:ext cx="1790700" cy="2336800"/>
          </a:xfrm>
          <a:custGeom>
            <a:avLst/>
            <a:gdLst>
              <a:gd name="connsiteX0" fmla="*/ 0 w 1790700"/>
              <a:gd name="connsiteY0" fmla="*/ 0 h 2336800"/>
              <a:gd name="connsiteX1" fmla="*/ 1790700 w 1790700"/>
              <a:gd name="connsiteY1" fmla="*/ 0 h 2336800"/>
              <a:gd name="connsiteX2" fmla="*/ 1790700 w 1790700"/>
              <a:gd name="connsiteY2" fmla="*/ 2336800 h 2336800"/>
              <a:gd name="connsiteX3" fmla="*/ 0 w 17907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2336800">
                <a:moveTo>
                  <a:pt x="0" y="0"/>
                </a:moveTo>
                <a:lnTo>
                  <a:pt x="1790700" y="0"/>
                </a:lnTo>
                <a:lnTo>
                  <a:pt x="1790700" y="2336800"/>
                </a:lnTo>
                <a:lnTo>
                  <a:pt x="0" y="2336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1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419067-9E6B-0485-4BF9-7F1B2E7771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4286251"/>
              <a:gd name="connsiteY0" fmla="*/ 0 h 2796887"/>
              <a:gd name="connsiteX1" fmla="*/ 4286251 w 4286251"/>
              <a:gd name="connsiteY1" fmla="*/ 0 h 2796887"/>
              <a:gd name="connsiteX2" fmla="*/ 4286251 w 4286251"/>
              <a:gd name="connsiteY2" fmla="*/ 2796887 h 2796887"/>
              <a:gd name="connsiteX3" fmla="*/ 0 w 4286251"/>
              <a:gd name="connsiteY3" fmla="*/ 2796887 h 27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1" h="2796887">
                <a:moveTo>
                  <a:pt x="0" y="0"/>
                </a:moveTo>
                <a:lnTo>
                  <a:pt x="4286251" y="0"/>
                </a:lnTo>
                <a:lnTo>
                  <a:pt x="4286251" y="2796887"/>
                </a:lnTo>
                <a:lnTo>
                  <a:pt x="0" y="27968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47DECD-5B19-C72F-83F0-E1771F7B1C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5325" y="1076325"/>
            <a:ext cx="3876675" cy="5067300"/>
          </a:xfrm>
          <a:custGeom>
            <a:avLst/>
            <a:gdLst>
              <a:gd name="connsiteX0" fmla="*/ 0 w 3876675"/>
              <a:gd name="connsiteY0" fmla="*/ 0 h 5067300"/>
              <a:gd name="connsiteX1" fmla="*/ 3876675 w 3876675"/>
              <a:gd name="connsiteY1" fmla="*/ 0 h 5067300"/>
              <a:gd name="connsiteX2" fmla="*/ 3876675 w 3876675"/>
              <a:gd name="connsiteY2" fmla="*/ 5067300 h 5067300"/>
              <a:gd name="connsiteX3" fmla="*/ 0 w 3876675"/>
              <a:gd name="connsiteY3" fmla="*/ 50673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6675" h="5067300">
                <a:moveTo>
                  <a:pt x="0" y="0"/>
                </a:moveTo>
                <a:lnTo>
                  <a:pt x="3876675" y="0"/>
                </a:lnTo>
                <a:lnTo>
                  <a:pt x="3876675" y="5067300"/>
                </a:lnTo>
                <a:lnTo>
                  <a:pt x="0" y="50673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9DC8F6-5503-16B9-6CCD-BAC37507C1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20750"/>
            <a:ext cx="5016500" cy="5016500"/>
          </a:xfrm>
          <a:custGeom>
            <a:avLst/>
            <a:gdLst>
              <a:gd name="connsiteX0" fmla="*/ 0 w 5016500"/>
              <a:gd name="connsiteY0" fmla="*/ 0 h 5016500"/>
              <a:gd name="connsiteX1" fmla="*/ 5016500 w 5016500"/>
              <a:gd name="connsiteY1" fmla="*/ 0 h 5016500"/>
              <a:gd name="connsiteX2" fmla="*/ 5016500 w 5016500"/>
              <a:gd name="connsiteY2" fmla="*/ 5016500 h 5016500"/>
              <a:gd name="connsiteX3" fmla="*/ 0 w 50165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500" h="5016500">
                <a:moveTo>
                  <a:pt x="0" y="0"/>
                </a:moveTo>
                <a:lnTo>
                  <a:pt x="5016500" y="0"/>
                </a:lnTo>
                <a:lnTo>
                  <a:pt x="5016500" y="5016500"/>
                </a:lnTo>
                <a:lnTo>
                  <a:pt x="0" y="50165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98FF6-991E-5EC3-C9D5-CAFD7270CE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66100" cy="2959100"/>
          </a:xfrm>
          <a:custGeom>
            <a:avLst/>
            <a:gdLst>
              <a:gd name="connsiteX0" fmla="*/ 0 w 8166100"/>
              <a:gd name="connsiteY0" fmla="*/ 0 h 2959100"/>
              <a:gd name="connsiteX1" fmla="*/ 8166100 w 8166100"/>
              <a:gd name="connsiteY1" fmla="*/ 0 h 2959100"/>
              <a:gd name="connsiteX2" fmla="*/ 8166100 w 8166100"/>
              <a:gd name="connsiteY2" fmla="*/ 2959100 h 2959100"/>
              <a:gd name="connsiteX3" fmla="*/ 0 w 8166100"/>
              <a:gd name="connsiteY3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6100" h="2959100">
                <a:moveTo>
                  <a:pt x="0" y="0"/>
                </a:moveTo>
                <a:lnTo>
                  <a:pt x="8166100" y="0"/>
                </a:lnTo>
                <a:lnTo>
                  <a:pt x="8166100" y="2959100"/>
                </a:lnTo>
                <a:lnTo>
                  <a:pt x="0" y="29591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B63958-D5A1-5C23-BD06-20FD45D34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844" y="1384300"/>
            <a:ext cx="2817092" cy="3925456"/>
          </a:xfrm>
          <a:custGeom>
            <a:avLst/>
            <a:gdLst>
              <a:gd name="connsiteX0" fmla="*/ 0 w 2817092"/>
              <a:gd name="connsiteY0" fmla="*/ 0 h 3925456"/>
              <a:gd name="connsiteX1" fmla="*/ 2183272 w 2817092"/>
              <a:gd name="connsiteY1" fmla="*/ 0 h 3925456"/>
              <a:gd name="connsiteX2" fmla="*/ 2817091 w 2817092"/>
              <a:gd name="connsiteY2" fmla="*/ 641431 h 3925456"/>
              <a:gd name="connsiteX3" fmla="*/ 2817092 w 2817092"/>
              <a:gd name="connsiteY3" fmla="*/ 3925456 h 3925456"/>
              <a:gd name="connsiteX4" fmla="*/ 0 w 2817092"/>
              <a:gd name="connsiteY4" fmla="*/ 3925456 h 3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092" h="3925456">
                <a:moveTo>
                  <a:pt x="0" y="0"/>
                </a:moveTo>
                <a:lnTo>
                  <a:pt x="2183272" y="0"/>
                </a:lnTo>
                <a:lnTo>
                  <a:pt x="2817091" y="641431"/>
                </a:lnTo>
                <a:lnTo>
                  <a:pt x="2817092" y="3925456"/>
                </a:lnTo>
                <a:lnTo>
                  <a:pt x="0" y="392545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83AB0A-D4D3-BE30-4132-3A47722A99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844" y="1384299"/>
            <a:ext cx="2817092" cy="5473700"/>
          </a:xfrm>
          <a:custGeom>
            <a:avLst/>
            <a:gdLst>
              <a:gd name="connsiteX0" fmla="*/ 0 w 2817092"/>
              <a:gd name="connsiteY0" fmla="*/ 0 h 5473700"/>
              <a:gd name="connsiteX1" fmla="*/ 2183272 w 2817092"/>
              <a:gd name="connsiteY1" fmla="*/ 0 h 5473700"/>
              <a:gd name="connsiteX2" fmla="*/ 2817091 w 2817092"/>
              <a:gd name="connsiteY2" fmla="*/ 641431 h 5473700"/>
              <a:gd name="connsiteX3" fmla="*/ 2817092 w 2817092"/>
              <a:gd name="connsiteY3" fmla="*/ 2416175 h 5473700"/>
              <a:gd name="connsiteX4" fmla="*/ 2817092 w 2817092"/>
              <a:gd name="connsiteY4" fmla="*/ 3925456 h 5473700"/>
              <a:gd name="connsiteX5" fmla="*/ 2817092 w 2817092"/>
              <a:gd name="connsiteY5" fmla="*/ 5473700 h 5473700"/>
              <a:gd name="connsiteX6" fmla="*/ 0 w 2817092"/>
              <a:gd name="connsiteY6" fmla="*/ 5473700 h 5473700"/>
              <a:gd name="connsiteX7" fmla="*/ 0 w 2817092"/>
              <a:gd name="connsiteY7" fmla="*/ 3925456 h 5473700"/>
              <a:gd name="connsiteX8" fmla="*/ 0 w 2817092"/>
              <a:gd name="connsiteY8" fmla="*/ 2416175 h 547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7092" h="5473700">
                <a:moveTo>
                  <a:pt x="0" y="0"/>
                </a:moveTo>
                <a:lnTo>
                  <a:pt x="2183272" y="0"/>
                </a:lnTo>
                <a:lnTo>
                  <a:pt x="2817091" y="641431"/>
                </a:lnTo>
                <a:lnTo>
                  <a:pt x="2817092" y="2416175"/>
                </a:lnTo>
                <a:lnTo>
                  <a:pt x="2817092" y="3925456"/>
                </a:lnTo>
                <a:lnTo>
                  <a:pt x="2817092" y="5473700"/>
                </a:lnTo>
                <a:lnTo>
                  <a:pt x="0" y="5473700"/>
                </a:lnTo>
                <a:lnTo>
                  <a:pt x="0" y="3925456"/>
                </a:lnTo>
                <a:lnTo>
                  <a:pt x="0" y="24161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B63958-D5A1-5C23-BD06-20FD45D34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844" y="1384300"/>
            <a:ext cx="2817092" cy="3925456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129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FF698E-8B2B-A262-FA94-64F5AFA988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8700" y="825500"/>
            <a:ext cx="3898900" cy="2603500"/>
          </a:xfrm>
          <a:custGeom>
            <a:avLst/>
            <a:gdLst>
              <a:gd name="connsiteX0" fmla="*/ 0 w 3898900"/>
              <a:gd name="connsiteY0" fmla="*/ 0 h 2603500"/>
              <a:gd name="connsiteX1" fmla="*/ 3898900 w 3898900"/>
              <a:gd name="connsiteY1" fmla="*/ 0 h 2603500"/>
              <a:gd name="connsiteX2" fmla="*/ 3898900 w 3898900"/>
              <a:gd name="connsiteY2" fmla="*/ 2603500 h 2603500"/>
              <a:gd name="connsiteX3" fmla="*/ 0 w 3898900"/>
              <a:gd name="connsiteY3" fmla="*/ 26035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900" h="2603500">
                <a:moveTo>
                  <a:pt x="0" y="0"/>
                </a:moveTo>
                <a:lnTo>
                  <a:pt x="3898900" y="0"/>
                </a:lnTo>
                <a:lnTo>
                  <a:pt x="3898900" y="2603500"/>
                </a:lnTo>
                <a:lnTo>
                  <a:pt x="0" y="26035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22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95F64B-4275-44C8-1F63-458EFFD00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5628959" cy="3429000"/>
          </a:xfrm>
          <a:custGeom>
            <a:avLst/>
            <a:gdLst>
              <a:gd name="connsiteX0" fmla="*/ 0 w 5628959"/>
              <a:gd name="connsiteY0" fmla="*/ 0 h 3429000"/>
              <a:gd name="connsiteX1" fmla="*/ 5628959 w 5628959"/>
              <a:gd name="connsiteY1" fmla="*/ 0 h 3429000"/>
              <a:gd name="connsiteX2" fmla="*/ 5628959 w 5628959"/>
              <a:gd name="connsiteY2" fmla="*/ 3429000 h 3429000"/>
              <a:gd name="connsiteX3" fmla="*/ 0 w 562895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8959" h="3429000">
                <a:moveTo>
                  <a:pt x="0" y="0"/>
                </a:moveTo>
                <a:lnTo>
                  <a:pt x="5628959" y="0"/>
                </a:lnTo>
                <a:lnTo>
                  <a:pt x="562895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7A659B-278C-22E8-70B9-B50A269B77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4300" y="876300"/>
            <a:ext cx="4165600" cy="2552700"/>
          </a:xfrm>
          <a:custGeom>
            <a:avLst/>
            <a:gdLst>
              <a:gd name="connsiteX0" fmla="*/ 0 w 4165600"/>
              <a:gd name="connsiteY0" fmla="*/ 0 h 2552700"/>
              <a:gd name="connsiteX1" fmla="*/ 4165600 w 4165600"/>
              <a:gd name="connsiteY1" fmla="*/ 0 h 2552700"/>
              <a:gd name="connsiteX2" fmla="*/ 4165600 w 4165600"/>
              <a:gd name="connsiteY2" fmla="*/ 2552700 h 2552700"/>
              <a:gd name="connsiteX3" fmla="*/ 0 w 4165600"/>
              <a:gd name="connsiteY3" fmla="*/ 25527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2552700">
                <a:moveTo>
                  <a:pt x="0" y="0"/>
                </a:moveTo>
                <a:lnTo>
                  <a:pt x="4165600" y="0"/>
                </a:lnTo>
                <a:lnTo>
                  <a:pt x="4165600" y="2552700"/>
                </a:lnTo>
                <a:lnTo>
                  <a:pt x="0" y="25527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2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8F1EFB-55B4-A80C-AEB1-7ECD8F520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9743" y="2374900"/>
            <a:ext cx="2336800" cy="3479800"/>
          </a:xfrm>
          <a:custGeom>
            <a:avLst/>
            <a:gdLst>
              <a:gd name="connsiteX0" fmla="*/ 0 w 2336800"/>
              <a:gd name="connsiteY0" fmla="*/ 0 h 3479800"/>
              <a:gd name="connsiteX1" fmla="*/ 2336800 w 2336800"/>
              <a:gd name="connsiteY1" fmla="*/ 0 h 3479800"/>
              <a:gd name="connsiteX2" fmla="*/ 2336800 w 2336800"/>
              <a:gd name="connsiteY2" fmla="*/ 3479800 h 3479800"/>
              <a:gd name="connsiteX3" fmla="*/ 0 w 2336800"/>
              <a:gd name="connsiteY3" fmla="*/ 3479800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" h="3479800">
                <a:moveTo>
                  <a:pt x="0" y="0"/>
                </a:moveTo>
                <a:lnTo>
                  <a:pt x="2336800" y="0"/>
                </a:lnTo>
                <a:lnTo>
                  <a:pt x="2336800" y="3479800"/>
                </a:lnTo>
                <a:lnTo>
                  <a:pt x="0" y="3479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398D46-45CD-7FF5-3080-DCBB24DEAA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2744" y="2374900"/>
            <a:ext cx="2039257" cy="3479800"/>
          </a:xfrm>
          <a:custGeom>
            <a:avLst/>
            <a:gdLst>
              <a:gd name="connsiteX0" fmla="*/ 0 w 2039257"/>
              <a:gd name="connsiteY0" fmla="*/ 0 h 3479800"/>
              <a:gd name="connsiteX1" fmla="*/ 2039257 w 2039257"/>
              <a:gd name="connsiteY1" fmla="*/ 0 h 3479800"/>
              <a:gd name="connsiteX2" fmla="*/ 2039257 w 2039257"/>
              <a:gd name="connsiteY2" fmla="*/ 3479800 h 3479800"/>
              <a:gd name="connsiteX3" fmla="*/ 0 w 2039257"/>
              <a:gd name="connsiteY3" fmla="*/ 3479800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57" h="3479800">
                <a:moveTo>
                  <a:pt x="0" y="0"/>
                </a:moveTo>
                <a:lnTo>
                  <a:pt x="2039257" y="0"/>
                </a:lnTo>
                <a:lnTo>
                  <a:pt x="2039257" y="3479800"/>
                </a:lnTo>
                <a:lnTo>
                  <a:pt x="0" y="3479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AF3F14-62C1-99ED-0615-2A1C6BB169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6743" y="2374900"/>
            <a:ext cx="2336800" cy="3479800"/>
          </a:xfrm>
          <a:custGeom>
            <a:avLst/>
            <a:gdLst>
              <a:gd name="connsiteX0" fmla="*/ 0 w 2336800"/>
              <a:gd name="connsiteY0" fmla="*/ 0 h 3479800"/>
              <a:gd name="connsiteX1" fmla="*/ 2336800 w 2336800"/>
              <a:gd name="connsiteY1" fmla="*/ 0 h 3479800"/>
              <a:gd name="connsiteX2" fmla="*/ 2336800 w 2336800"/>
              <a:gd name="connsiteY2" fmla="*/ 3479800 h 3479800"/>
              <a:gd name="connsiteX3" fmla="*/ 0 w 2336800"/>
              <a:gd name="connsiteY3" fmla="*/ 3479800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" h="3479800">
                <a:moveTo>
                  <a:pt x="0" y="0"/>
                </a:moveTo>
                <a:lnTo>
                  <a:pt x="2336800" y="0"/>
                </a:lnTo>
                <a:lnTo>
                  <a:pt x="2336800" y="3479800"/>
                </a:lnTo>
                <a:lnTo>
                  <a:pt x="0" y="3479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6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C28854-2AC5-CB98-6C70-3412B5F7F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7300" y="0"/>
            <a:ext cx="3441700" cy="5588000"/>
          </a:xfrm>
          <a:custGeom>
            <a:avLst/>
            <a:gdLst>
              <a:gd name="connsiteX0" fmla="*/ 0 w 3441700"/>
              <a:gd name="connsiteY0" fmla="*/ 0 h 5588000"/>
              <a:gd name="connsiteX1" fmla="*/ 3441700 w 3441700"/>
              <a:gd name="connsiteY1" fmla="*/ 0 h 5588000"/>
              <a:gd name="connsiteX2" fmla="*/ 3441700 w 3441700"/>
              <a:gd name="connsiteY2" fmla="*/ 5588000 h 5588000"/>
              <a:gd name="connsiteX3" fmla="*/ 0 w 3441700"/>
              <a:gd name="connsiteY3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700" h="5588000">
                <a:moveTo>
                  <a:pt x="0" y="0"/>
                </a:moveTo>
                <a:lnTo>
                  <a:pt x="3441700" y="0"/>
                </a:lnTo>
                <a:lnTo>
                  <a:pt x="3441700" y="5588000"/>
                </a:lnTo>
                <a:lnTo>
                  <a:pt x="0" y="558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8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C28854-2AC5-CB98-6C70-3412B5F7F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3475" y="0"/>
            <a:ext cx="2765425" cy="6858000"/>
          </a:xfrm>
          <a:custGeom>
            <a:avLst/>
            <a:gdLst>
              <a:gd name="connsiteX0" fmla="*/ 0 w 3441700"/>
              <a:gd name="connsiteY0" fmla="*/ 0 h 5588000"/>
              <a:gd name="connsiteX1" fmla="*/ 3441700 w 3441700"/>
              <a:gd name="connsiteY1" fmla="*/ 0 h 5588000"/>
              <a:gd name="connsiteX2" fmla="*/ 3441700 w 3441700"/>
              <a:gd name="connsiteY2" fmla="*/ 5588000 h 5588000"/>
              <a:gd name="connsiteX3" fmla="*/ 0 w 3441700"/>
              <a:gd name="connsiteY3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700" h="5588000">
                <a:moveTo>
                  <a:pt x="0" y="0"/>
                </a:moveTo>
                <a:lnTo>
                  <a:pt x="3441700" y="0"/>
                </a:lnTo>
                <a:lnTo>
                  <a:pt x="3441700" y="5588000"/>
                </a:lnTo>
                <a:lnTo>
                  <a:pt x="0" y="558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3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4258749-42A5-5F5D-CB57-98007147108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10863" y="1050695"/>
            <a:ext cx="2190023" cy="4756611"/>
          </a:xfrm>
          <a:custGeom>
            <a:avLst/>
            <a:gdLst>
              <a:gd name="connsiteX0" fmla="*/ 303475 w 2409025"/>
              <a:gd name="connsiteY0" fmla="*/ 0 h 5232272"/>
              <a:gd name="connsiteX1" fmla="*/ 597564 w 2409025"/>
              <a:gd name="connsiteY1" fmla="*/ 0 h 5232272"/>
              <a:gd name="connsiteX2" fmla="*/ 597564 w 2409025"/>
              <a:gd name="connsiteY2" fmla="*/ 59387 h 5232272"/>
              <a:gd name="connsiteX3" fmla="*/ 702372 w 2409025"/>
              <a:gd name="connsiteY3" fmla="*/ 171909 h 5232272"/>
              <a:gd name="connsiteX4" fmla="*/ 1708218 w 2409025"/>
              <a:gd name="connsiteY4" fmla="*/ 171909 h 5232272"/>
              <a:gd name="connsiteX5" fmla="*/ 1811462 w 2409025"/>
              <a:gd name="connsiteY5" fmla="*/ 59387 h 5232272"/>
              <a:gd name="connsiteX6" fmla="*/ 1811462 w 2409025"/>
              <a:gd name="connsiteY6" fmla="*/ 0 h 5232272"/>
              <a:gd name="connsiteX7" fmla="*/ 2105551 w 2409025"/>
              <a:gd name="connsiteY7" fmla="*/ 0 h 5232272"/>
              <a:gd name="connsiteX8" fmla="*/ 2409025 w 2409025"/>
              <a:gd name="connsiteY8" fmla="*/ 303184 h 5232272"/>
              <a:gd name="connsiteX9" fmla="*/ 2409025 w 2409025"/>
              <a:gd name="connsiteY9" fmla="*/ 4929088 h 5232272"/>
              <a:gd name="connsiteX10" fmla="*/ 2105551 w 2409025"/>
              <a:gd name="connsiteY10" fmla="*/ 5232272 h 5232272"/>
              <a:gd name="connsiteX11" fmla="*/ 303475 w 2409025"/>
              <a:gd name="connsiteY11" fmla="*/ 5232272 h 5232272"/>
              <a:gd name="connsiteX12" fmla="*/ 0 w 2409025"/>
              <a:gd name="connsiteY12" fmla="*/ 4929088 h 5232272"/>
              <a:gd name="connsiteX13" fmla="*/ 0 w 2409025"/>
              <a:gd name="connsiteY13" fmla="*/ 303184 h 5232272"/>
              <a:gd name="connsiteX14" fmla="*/ 303475 w 2409025"/>
              <a:gd name="connsiteY14" fmla="*/ 0 h 523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9025" h="5232272">
                <a:moveTo>
                  <a:pt x="303475" y="0"/>
                </a:moveTo>
                <a:cubicBezTo>
                  <a:pt x="597564" y="0"/>
                  <a:pt x="597564" y="0"/>
                  <a:pt x="597564" y="0"/>
                </a:cubicBezTo>
                <a:cubicBezTo>
                  <a:pt x="597564" y="59387"/>
                  <a:pt x="597564" y="59387"/>
                  <a:pt x="597564" y="59387"/>
                </a:cubicBezTo>
                <a:cubicBezTo>
                  <a:pt x="597564" y="104708"/>
                  <a:pt x="625721" y="171909"/>
                  <a:pt x="702372" y="171909"/>
                </a:cubicBezTo>
                <a:cubicBezTo>
                  <a:pt x="1708218" y="171909"/>
                  <a:pt x="1708218" y="171909"/>
                  <a:pt x="1708218" y="171909"/>
                </a:cubicBezTo>
                <a:cubicBezTo>
                  <a:pt x="1784869" y="171909"/>
                  <a:pt x="1811462" y="104708"/>
                  <a:pt x="1811462" y="59387"/>
                </a:cubicBezTo>
                <a:cubicBezTo>
                  <a:pt x="1811462" y="0"/>
                  <a:pt x="1811462" y="0"/>
                  <a:pt x="1811462" y="0"/>
                </a:cubicBezTo>
                <a:cubicBezTo>
                  <a:pt x="2105551" y="0"/>
                  <a:pt x="2105551" y="0"/>
                  <a:pt x="2105551" y="0"/>
                </a:cubicBezTo>
                <a:cubicBezTo>
                  <a:pt x="2272931" y="0"/>
                  <a:pt x="2409025" y="135964"/>
                  <a:pt x="2409025" y="303184"/>
                </a:cubicBezTo>
                <a:cubicBezTo>
                  <a:pt x="2409025" y="4929088"/>
                  <a:pt x="2409025" y="4929088"/>
                  <a:pt x="2409025" y="4929088"/>
                </a:cubicBezTo>
                <a:cubicBezTo>
                  <a:pt x="2409025" y="5096308"/>
                  <a:pt x="2272931" y="5232272"/>
                  <a:pt x="2105551" y="5232272"/>
                </a:cubicBezTo>
                <a:cubicBezTo>
                  <a:pt x="303475" y="5232272"/>
                  <a:pt x="303475" y="5232272"/>
                  <a:pt x="303475" y="5232272"/>
                </a:cubicBezTo>
                <a:cubicBezTo>
                  <a:pt x="136095" y="5232272"/>
                  <a:pt x="0" y="5096308"/>
                  <a:pt x="0" y="4929088"/>
                </a:cubicBezTo>
                <a:cubicBezTo>
                  <a:pt x="0" y="303184"/>
                  <a:pt x="0" y="303184"/>
                  <a:pt x="0" y="303184"/>
                </a:cubicBezTo>
                <a:cubicBezTo>
                  <a:pt x="0" y="135964"/>
                  <a:pt x="136095" y="0"/>
                  <a:pt x="3034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4336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26F21D8-7D7B-7B7F-0B80-7127A7C2B9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17973" y="1744869"/>
            <a:ext cx="5011449" cy="3807784"/>
          </a:xfrm>
          <a:custGeom>
            <a:avLst/>
            <a:gdLst>
              <a:gd name="connsiteX0" fmla="*/ 191361 w 6094514"/>
              <a:gd name="connsiteY0" fmla="*/ 0 h 4620362"/>
              <a:gd name="connsiteX1" fmla="*/ 5903153 w 6094514"/>
              <a:gd name="connsiteY1" fmla="*/ 0 h 4620362"/>
              <a:gd name="connsiteX2" fmla="*/ 6094514 w 6094514"/>
              <a:gd name="connsiteY2" fmla="*/ 192735 h 4620362"/>
              <a:gd name="connsiteX3" fmla="*/ 6094514 w 6094514"/>
              <a:gd name="connsiteY3" fmla="*/ 4428947 h 4620362"/>
              <a:gd name="connsiteX4" fmla="*/ 5903153 w 6094514"/>
              <a:gd name="connsiteY4" fmla="*/ 4620362 h 4620362"/>
              <a:gd name="connsiteX5" fmla="*/ 191361 w 6094514"/>
              <a:gd name="connsiteY5" fmla="*/ 4620362 h 4620362"/>
              <a:gd name="connsiteX6" fmla="*/ 0 w 6094514"/>
              <a:gd name="connsiteY6" fmla="*/ 4428947 h 4620362"/>
              <a:gd name="connsiteX7" fmla="*/ 0 w 6094514"/>
              <a:gd name="connsiteY7" fmla="*/ 192735 h 4620362"/>
              <a:gd name="connsiteX8" fmla="*/ 191361 w 6094514"/>
              <a:gd name="connsiteY8" fmla="*/ 0 h 462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4514" h="4620362">
                <a:moveTo>
                  <a:pt x="191361" y="0"/>
                </a:moveTo>
                <a:cubicBezTo>
                  <a:pt x="5903153" y="0"/>
                  <a:pt x="5903153" y="0"/>
                  <a:pt x="5903153" y="0"/>
                </a:cubicBezTo>
                <a:cubicBezTo>
                  <a:pt x="6008732" y="0"/>
                  <a:pt x="6094514" y="85807"/>
                  <a:pt x="6094514" y="192735"/>
                </a:cubicBezTo>
                <a:lnTo>
                  <a:pt x="6094514" y="4428947"/>
                </a:lnTo>
                <a:cubicBezTo>
                  <a:pt x="6094514" y="4534556"/>
                  <a:pt x="6008732" y="4620362"/>
                  <a:pt x="5903153" y="4620362"/>
                </a:cubicBezTo>
                <a:cubicBezTo>
                  <a:pt x="191361" y="4620362"/>
                  <a:pt x="191361" y="4620362"/>
                  <a:pt x="191361" y="4620362"/>
                </a:cubicBezTo>
                <a:cubicBezTo>
                  <a:pt x="85783" y="4620362"/>
                  <a:pt x="0" y="4534556"/>
                  <a:pt x="0" y="4428947"/>
                </a:cubicBezTo>
                <a:cubicBezTo>
                  <a:pt x="0" y="192735"/>
                  <a:pt x="0" y="192735"/>
                  <a:pt x="0" y="192735"/>
                </a:cubicBezTo>
                <a:cubicBezTo>
                  <a:pt x="0" y="85807"/>
                  <a:pt x="85783" y="0"/>
                  <a:pt x="19136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28086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692078-2765-6A6E-0ACB-4AA92004D5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5588" y="2781301"/>
            <a:ext cx="3057525" cy="4076700"/>
          </a:xfrm>
          <a:custGeom>
            <a:avLst/>
            <a:gdLst>
              <a:gd name="connsiteX0" fmla="*/ 0 w 3057525"/>
              <a:gd name="connsiteY0" fmla="*/ 0 h 4076700"/>
              <a:gd name="connsiteX1" fmla="*/ 3057525 w 3057525"/>
              <a:gd name="connsiteY1" fmla="*/ 0 h 4076700"/>
              <a:gd name="connsiteX2" fmla="*/ 3057525 w 3057525"/>
              <a:gd name="connsiteY2" fmla="*/ 4076700 h 4076700"/>
              <a:gd name="connsiteX3" fmla="*/ 0 w 3057525"/>
              <a:gd name="connsiteY3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5" h="4076700">
                <a:moveTo>
                  <a:pt x="0" y="0"/>
                </a:moveTo>
                <a:lnTo>
                  <a:pt x="3057525" y="0"/>
                </a:lnTo>
                <a:lnTo>
                  <a:pt x="3057525" y="4076700"/>
                </a:lnTo>
                <a:lnTo>
                  <a:pt x="0" y="40767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BE9A71-BB19-EAB1-744F-6912ED1F11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1" y="1"/>
            <a:ext cx="3057525" cy="2781301"/>
          </a:xfrm>
          <a:custGeom>
            <a:avLst/>
            <a:gdLst>
              <a:gd name="connsiteX0" fmla="*/ 0 w 3057525"/>
              <a:gd name="connsiteY0" fmla="*/ 0 h 2781301"/>
              <a:gd name="connsiteX1" fmla="*/ 3057525 w 3057525"/>
              <a:gd name="connsiteY1" fmla="*/ 0 h 2781301"/>
              <a:gd name="connsiteX2" fmla="*/ 3057525 w 3057525"/>
              <a:gd name="connsiteY2" fmla="*/ 2781301 h 2781301"/>
              <a:gd name="connsiteX3" fmla="*/ 0 w 3057525"/>
              <a:gd name="connsiteY3" fmla="*/ 2781301 h 278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5" h="2781301">
                <a:moveTo>
                  <a:pt x="0" y="0"/>
                </a:moveTo>
                <a:lnTo>
                  <a:pt x="3057525" y="0"/>
                </a:lnTo>
                <a:lnTo>
                  <a:pt x="3057525" y="2781301"/>
                </a:lnTo>
                <a:lnTo>
                  <a:pt x="0" y="27813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4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48CA17-7830-A13B-C1D0-400F275249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7600" y="1752600"/>
            <a:ext cx="2679700" cy="4387850"/>
          </a:xfrm>
          <a:custGeom>
            <a:avLst/>
            <a:gdLst>
              <a:gd name="connsiteX0" fmla="*/ 0 w 2679700"/>
              <a:gd name="connsiteY0" fmla="*/ 0 h 4387850"/>
              <a:gd name="connsiteX1" fmla="*/ 2679700 w 2679700"/>
              <a:gd name="connsiteY1" fmla="*/ 0 h 4387850"/>
              <a:gd name="connsiteX2" fmla="*/ 2679700 w 2679700"/>
              <a:gd name="connsiteY2" fmla="*/ 4387850 h 4387850"/>
              <a:gd name="connsiteX3" fmla="*/ 0 w 2679700"/>
              <a:gd name="connsiteY3" fmla="*/ 4387850 h 43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700" h="4387850">
                <a:moveTo>
                  <a:pt x="0" y="0"/>
                </a:moveTo>
                <a:lnTo>
                  <a:pt x="2679700" y="0"/>
                </a:lnTo>
                <a:lnTo>
                  <a:pt x="2679700" y="4387850"/>
                </a:lnTo>
                <a:lnTo>
                  <a:pt x="0" y="43878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13D096-7D67-1CDB-9C43-065EDB8CA5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9000" y="1752600"/>
            <a:ext cx="2679700" cy="4387850"/>
          </a:xfrm>
          <a:custGeom>
            <a:avLst/>
            <a:gdLst>
              <a:gd name="connsiteX0" fmla="*/ 0 w 2679700"/>
              <a:gd name="connsiteY0" fmla="*/ 0 h 4387850"/>
              <a:gd name="connsiteX1" fmla="*/ 2679700 w 2679700"/>
              <a:gd name="connsiteY1" fmla="*/ 0 h 4387850"/>
              <a:gd name="connsiteX2" fmla="*/ 2679700 w 2679700"/>
              <a:gd name="connsiteY2" fmla="*/ 4387850 h 4387850"/>
              <a:gd name="connsiteX3" fmla="*/ 0 w 2679700"/>
              <a:gd name="connsiteY3" fmla="*/ 4387850 h 43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700" h="4387850">
                <a:moveTo>
                  <a:pt x="0" y="0"/>
                </a:moveTo>
                <a:lnTo>
                  <a:pt x="2679700" y="0"/>
                </a:lnTo>
                <a:lnTo>
                  <a:pt x="2679700" y="4387850"/>
                </a:lnTo>
                <a:lnTo>
                  <a:pt x="0" y="43878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419067-9E6B-0485-4BF9-7F1B2E7771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286251"/>
              <a:gd name="connsiteY0" fmla="*/ 0 h 2796887"/>
              <a:gd name="connsiteX1" fmla="*/ 4286251 w 4286251"/>
              <a:gd name="connsiteY1" fmla="*/ 0 h 2796887"/>
              <a:gd name="connsiteX2" fmla="*/ 4286251 w 4286251"/>
              <a:gd name="connsiteY2" fmla="*/ 2796887 h 2796887"/>
              <a:gd name="connsiteX3" fmla="*/ 0 w 4286251"/>
              <a:gd name="connsiteY3" fmla="*/ 2796887 h 27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1" h="2796887">
                <a:moveTo>
                  <a:pt x="0" y="0"/>
                </a:moveTo>
                <a:lnTo>
                  <a:pt x="4286251" y="0"/>
                </a:lnTo>
                <a:lnTo>
                  <a:pt x="4286251" y="2796887"/>
                </a:lnTo>
                <a:lnTo>
                  <a:pt x="0" y="27968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14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B2A07AEC-4D6F-D587-F7BB-095A100895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29979" y="2496459"/>
            <a:ext cx="1944386" cy="2074094"/>
          </a:xfrm>
          <a:custGeom>
            <a:avLst/>
            <a:gdLst>
              <a:gd name="connsiteX0" fmla="*/ 0 w 1944386"/>
              <a:gd name="connsiteY0" fmla="*/ 0 h 2074094"/>
              <a:gd name="connsiteX1" fmla="*/ 1944386 w 1944386"/>
              <a:gd name="connsiteY1" fmla="*/ 0 h 2074094"/>
              <a:gd name="connsiteX2" fmla="*/ 1944386 w 1944386"/>
              <a:gd name="connsiteY2" fmla="*/ 2074094 h 2074094"/>
              <a:gd name="connsiteX3" fmla="*/ 0 w 1944386"/>
              <a:gd name="connsiteY3" fmla="*/ 2074094 h 20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386" h="2074094">
                <a:moveTo>
                  <a:pt x="0" y="0"/>
                </a:moveTo>
                <a:lnTo>
                  <a:pt x="1944386" y="0"/>
                </a:lnTo>
                <a:lnTo>
                  <a:pt x="1944386" y="2074094"/>
                </a:lnTo>
                <a:lnTo>
                  <a:pt x="0" y="20740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9C4F395-A40D-922B-192A-65F4E3F811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64555" y="2496459"/>
            <a:ext cx="1944386" cy="2074094"/>
          </a:xfrm>
          <a:custGeom>
            <a:avLst/>
            <a:gdLst>
              <a:gd name="connsiteX0" fmla="*/ 0 w 1944386"/>
              <a:gd name="connsiteY0" fmla="*/ 0 h 2074094"/>
              <a:gd name="connsiteX1" fmla="*/ 1944386 w 1944386"/>
              <a:gd name="connsiteY1" fmla="*/ 0 h 2074094"/>
              <a:gd name="connsiteX2" fmla="*/ 1944386 w 1944386"/>
              <a:gd name="connsiteY2" fmla="*/ 2074094 h 2074094"/>
              <a:gd name="connsiteX3" fmla="*/ 0 w 1944386"/>
              <a:gd name="connsiteY3" fmla="*/ 2074094 h 20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386" h="2074094">
                <a:moveTo>
                  <a:pt x="0" y="0"/>
                </a:moveTo>
                <a:lnTo>
                  <a:pt x="1944386" y="0"/>
                </a:lnTo>
                <a:lnTo>
                  <a:pt x="1944386" y="2074094"/>
                </a:lnTo>
                <a:lnTo>
                  <a:pt x="0" y="20740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FCBBA5F-2887-87CE-87A1-ACDBE86350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870" y="2496459"/>
            <a:ext cx="1944386" cy="2074094"/>
          </a:xfrm>
          <a:custGeom>
            <a:avLst/>
            <a:gdLst>
              <a:gd name="connsiteX0" fmla="*/ 0 w 1944386"/>
              <a:gd name="connsiteY0" fmla="*/ 0 h 2074094"/>
              <a:gd name="connsiteX1" fmla="*/ 1944386 w 1944386"/>
              <a:gd name="connsiteY1" fmla="*/ 0 h 2074094"/>
              <a:gd name="connsiteX2" fmla="*/ 1944386 w 1944386"/>
              <a:gd name="connsiteY2" fmla="*/ 2074094 h 2074094"/>
              <a:gd name="connsiteX3" fmla="*/ 0 w 1944386"/>
              <a:gd name="connsiteY3" fmla="*/ 2074094 h 20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386" h="2074094">
                <a:moveTo>
                  <a:pt x="0" y="0"/>
                </a:moveTo>
                <a:lnTo>
                  <a:pt x="1944386" y="0"/>
                </a:lnTo>
                <a:lnTo>
                  <a:pt x="1944386" y="2074094"/>
                </a:lnTo>
                <a:lnTo>
                  <a:pt x="0" y="20740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EBFCC-967C-CE90-7589-22E75FD4C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68600" y="2273300"/>
            <a:ext cx="3124200" cy="4584700"/>
          </a:xfrm>
          <a:custGeom>
            <a:avLst/>
            <a:gdLst>
              <a:gd name="connsiteX0" fmla="*/ 0 w 3124200"/>
              <a:gd name="connsiteY0" fmla="*/ 0 h 4584700"/>
              <a:gd name="connsiteX1" fmla="*/ 3124200 w 3124200"/>
              <a:gd name="connsiteY1" fmla="*/ 0 h 4584700"/>
              <a:gd name="connsiteX2" fmla="*/ 3124200 w 3124200"/>
              <a:gd name="connsiteY2" fmla="*/ 4584700 h 4584700"/>
              <a:gd name="connsiteX3" fmla="*/ 0 w 3124200"/>
              <a:gd name="connsiteY3" fmla="*/ 4584700 h 458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4584700">
                <a:moveTo>
                  <a:pt x="0" y="0"/>
                </a:moveTo>
                <a:lnTo>
                  <a:pt x="3124200" y="0"/>
                </a:lnTo>
                <a:lnTo>
                  <a:pt x="3124200" y="4584700"/>
                </a:lnTo>
                <a:lnTo>
                  <a:pt x="0" y="45847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F62EC3A-C5CF-F7B1-6676-712CBC4014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92800" y="0"/>
            <a:ext cx="3124200" cy="4584700"/>
          </a:xfrm>
          <a:custGeom>
            <a:avLst/>
            <a:gdLst>
              <a:gd name="connsiteX0" fmla="*/ 0 w 3124200"/>
              <a:gd name="connsiteY0" fmla="*/ 0 h 4584700"/>
              <a:gd name="connsiteX1" fmla="*/ 3124200 w 3124200"/>
              <a:gd name="connsiteY1" fmla="*/ 0 h 4584700"/>
              <a:gd name="connsiteX2" fmla="*/ 3124200 w 3124200"/>
              <a:gd name="connsiteY2" fmla="*/ 4584700 h 4584700"/>
              <a:gd name="connsiteX3" fmla="*/ 0 w 3124200"/>
              <a:gd name="connsiteY3" fmla="*/ 4584700 h 458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4584700">
                <a:moveTo>
                  <a:pt x="0" y="0"/>
                </a:moveTo>
                <a:lnTo>
                  <a:pt x="3124200" y="0"/>
                </a:lnTo>
                <a:lnTo>
                  <a:pt x="3124200" y="4584700"/>
                </a:lnTo>
                <a:lnTo>
                  <a:pt x="0" y="45847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7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BC61D4-C1C4-E8FD-7C3F-166C29FD7E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724" y="2514600"/>
            <a:ext cx="2581275" cy="4343400"/>
          </a:xfrm>
          <a:custGeom>
            <a:avLst/>
            <a:gdLst>
              <a:gd name="connsiteX0" fmla="*/ 0 w 3124200"/>
              <a:gd name="connsiteY0" fmla="*/ 0 h 4584700"/>
              <a:gd name="connsiteX1" fmla="*/ 3124200 w 3124200"/>
              <a:gd name="connsiteY1" fmla="*/ 0 h 4584700"/>
              <a:gd name="connsiteX2" fmla="*/ 3124200 w 3124200"/>
              <a:gd name="connsiteY2" fmla="*/ 4584700 h 4584700"/>
              <a:gd name="connsiteX3" fmla="*/ 0 w 3124200"/>
              <a:gd name="connsiteY3" fmla="*/ 4584700 h 458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4584700">
                <a:moveTo>
                  <a:pt x="0" y="0"/>
                </a:moveTo>
                <a:lnTo>
                  <a:pt x="3124200" y="0"/>
                </a:lnTo>
                <a:lnTo>
                  <a:pt x="3124200" y="4584700"/>
                </a:lnTo>
                <a:lnTo>
                  <a:pt x="0" y="45847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99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23A72-454E-1DC0-59FB-87FAC3E6D3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1661" y="2857500"/>
            <a:ext cx="3296362" cy="3296362"/>
          </a:xfrm>
          <a:custGeom>
            <a:avLst/>
            <a:gdLst>
              <a:gd name="connsiteX0" fmla="*/ 0 w 3296362"/>
              <a:gd name="connsiteY0" fmla="*/ 0 h 3296362"/>
              <a:gd name="connsiteX1" fmla="*/ 3296362 w 3296362"/>
              <a:gd name="connsiteY1" fmla="*/ 0 h 3296362"/>
              <a:gd name="connsiteX2" fmla="*/ 3296362 w 3296362"/>
              <a:gd name="connsiteY2" fmla="*/ 3296362 h 3296362"/>
              <a:gd name="connsiteX3" fmla="*/ 0 w 3296362"/>
              <a:gd name="connsiteY3" fmla="*/ 3296362 h 32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362" h="3296362">
                <a:moveTo>
                  <a:pt x="0" y="0"/>
                </a:moveTo>
                <a:lnTo>
                  <a:pt x="3296362" y="0"/>
                </a:lnTo>
                <a:lnTo>
                  <a:pt x="3296362" y="3296362"/>
                </a:lnTo>
                <a:lnTo>
                  <a:pt x="0" y="329636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bg1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FCD667-E478-C76C-DBCB-6841AD7D9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960" y="1417320"/>
            <a:ext cx="2926080" cy="4023360"/>
          </a:xfrm>
          <a:custGeom>
            <a:avLst/>
            <a:gdLst>
              <a:gd name="connsiteX0" fmla="*/ 0 w 2926080"/>
              <a:gd name="connsiteY0" fmla="*/ 0 h 3840480"/>
              <a:gd name="connsiteX1" fmla="*/ 2926080 w 2926080"/>
              <a:gd name="connsiteY1" fmla="*/ 0 h 3840480"/>
              <a:gd name="connsiteX2" fmla="*/ 2926080 w 2926080"/>
              <a:gd name="connsiteY2" fmla="*/ 3840480 h 3840480"/>
              <a:gd name="connsiteX3" fmla="*/ 0 w 2926080"/>
              <a:gd name="connsiteY3" fmla="*/ 38404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840480">
                <a:moveTo>
                  <a:pt x="0" y="0"/>
                </a:moveTo>
                <a:lnTo>
                  <a:pt x="2926080" y="0"/>
                </a:lnTo>
                <a:lnTo>
                  <a:pt x="2926080" y="3840480"/>
                </a:lnTo>
                <a:lnTo>
                  <a:pt x="0" y="38404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FCD667-E478-C76C-DBCB-6841AD7D9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960" y="2834640"/>
            <a:ext cx="2926080" cy="4023360"/>
          </a:xfrm>
          <a:custGeom>
            <a:avLst/>
            <a:gdLst>
              <a:gd name="connsiteX0" fmla="*/ 0 w 2926080"/>
              <a:gd name="connsiteY0" fmla="*/ 0 h 3840480"/>
              <a:gd name="connsiteX1" fmla="*/ 2926080 w 2926080"/>
              <a:gd name="connsiteY1" fmla="*/ 0 h 3840480"/>
              <a:gd name="connsiteX2" fmla="*/ 2926080 w 2926080"/>
              <a:gd name="connsiteY2" fmla="*/ 3840480 h 3840480"/>
              <a:gd name="connsiteX3" fmla="*/ 0 w 2926080"/>
              <a:gd name="connsiteY3" fmla="*/ 38404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840480">
                <a:moveTo>
                  <a:pt x="0" y="0"/>
                </a:moveTo>
                <a:lnTo>
                  <a:pt x="2926080" y="0"/>
                </a:lnTo>
                <a:lnTo>
                  <a:pt x="2926080" y="3840480"/>
                </a:lnTo>
                <a:lnTo>
                  <a:pt x="0" y="38404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D55C04-4B4A-111B-6BFE-A22C7BC1C5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2101" y="1600200"/>
            <a:ext cx="3098801" cy="4318000"/>
          </a:xfrm>
          <a:custGeom>
            <a:avLst/>
            <a:gdLst>
              <a:gd name="connsiteX0" fmla="*/ 0 w 3098801"/>
              <a:gd name="connsiteY0" fmla="*/ 0 h 4318000"/>
              <a:gd name="connsiteX1" fmla="*/ 2401599 w 3098801"/>
              <a:gd name="connsiteY1" fmla="*/ 0 h 4318000"/>
              <a:gd name="connsiteX2" fmla="*/ 3098800 w 3098801"/>
              <a:gd name="connsiteY2" fmla="*/ 705573 h 4318000"/>
              <a:gd name="connsiteX3" fmla="*/ 3098801 w 3098801"/>
              <a:gd name="connsiteY3" fmla="*/ 4318000 h 4318000"/>
              <a:gd name="connsiteX4" fmla="*/ 0 w 3098801"/>
              <a:gd name="connsiteY4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801" h="4318000">
                <a:moveTo>
                  <a:pt x="0" y="0"/>
                </a:moveTo>
                <a:lnTo>
                  <a:pt x="2401599" y="0"/>
                </a:lnTo>
                <a:lnTo>
                  <a:pt x="3098800" y="705573"/>
                </a:lnTo>
                <a:lnTo>
                  <a:pt x="3098801" y="4318000"/>
                </a:lnTo>
                <a:lnTo>
                  <a:pt x="0" y="431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D55C04-4B4A-111B-6BFE-A22C7BC1C5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4301" y="1600200"/>
            <a:ext cx="3098801" cy="4318000"/>
          </a:xfrm>
          <a:custGeom>
            <a:avLst/>
            <a:gdLst>
              <a:gd name="connsiteX0" fmla="*/ 0 w 3098801"/>
              <a:gd name="connsiteY0" fmla="*/ 0 h 4318000"/>
              <a:gd name="connsiteX1" fmla="*/ 2401599 w 3098801"/>
              <a:gd name="connsiteY1" fmla="*/ 0 h 4318000"/>
              <a:gd name="connsiteX2" fmla="*/ 3098800 w 3098801"/>
              <a:gd name="connsiteY2" fmla="*/ 705573 h 4318000"/>
              <a:gd name="connsiteX3" fmla="*/ 3098801 w 3098801"/>
              <a:gd name="connsiteY3" fmla="*/ 4318000 h 4318000"/>
              <a:gd name="connsiteX4" fmla="*/ 0 w 3098801"/>
              <a:gd name="connsiteY4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801" h="4318000">
                <a:moveTo>
                  <a:pt x="0" y="0"/>
                </a:moveTo>
                <a:lnTo>
                  <a:pt x="2401599" y="0"/>
                </a:lnTo>
                <a:lnTo>
                  <a:pt x="3098800" y="705573"/>
                </a:lnTo>
                <a:lnTo>
                  <a:pt x="3098801" y="4318000"/>
                </a:lnTo>
                <a:lnTo>
                  <a:pt x="0" y="431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17DCF1-9375-7A1C-8B0B-68401F95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2050" y="781051"/>
            <a:ext cx="2714625" cy="3691173"/>
          </a:xfrm>
          <a:custGeom>
            <a:avLst/>
            <a:gdLst>
              <a:gd name="connsiteX0" fmla="*/ 0 w 2714625"/>
              <a:gd name="connsiteY0" fmla="*/ 0 h 3691173"/>
              <a:gd name="connsiteX1" fmla="*/ 2714625 w 2714625"/>
              <a:gd name="connsiteY1" fmla="*/ 0 h 3691173"/>
              <a:gd name="connsiteX2" fmla="*/ 2714625 w 2714625"/>
              <a:gd name="connsiteY2" fmla="*/ 3691173 h 3691173"/>
              <a:gd name="connsiteX3" fmla="*/ 0 w 2714625"/>
              <a:gd name="connsiteY3" fmla="*/ 3691173 h 36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4625" h="3691173">
                <a:moveTo>
                  <a:pt x="0" y="0"/>
                </a:moveTo>
                <a:lnTo>
                  <a:pt x="2714625" y="0"/>
                </a:lnTo>
                <a:lnTo>
                  <a:pt x="2714625" y="3691173"/>
                </a:lnTo>
                <a:lnTo>
                  <a:pt x="0" y="369117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1F460B-D2E2-9ACE-584D-E62EA0A403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8800" y="1384300"/>
            <a:ext cx="6553200" cy="3073400"/>
          </a:xfrm>
          <a:custGeom>
            <a:avLst/>
            <a:gdLst>
              <a:gd name="connsiteX0" fmla="*/ 0 w 6553200"/>
              <a:gd name="connsiteY0" fmla="*/ 0 h 3073400"/>
              <a:gd name="connsiteX1" fmla="*/ 6553200 w 6553200"/>
              <a:gd name="connsiteY1" fmla="*/ 0 h 3073400"/>
              <a:gd name="connsiteX2" fmla="*/ 6553200 w 6553200"/>
              <a:gd name="connsiteY2" fmla="*/ 3073400 h 3073400"/>
              <a:gd name="connsiteX3" fmla="*/ 0 w 6553200"/>
              <a:gd name="connsiteY3" fmla="*/ 3073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200" h="3073400">
                <a:moveTo>
                  <a:pt x="0" y="0"/>
                </a:moveTo>
                <a:lnTo>
                  <a:pt x="6553200" y="0"/>
                </a:lnTo>
                <a:lnTo>
                  <a:pt x="6553200" y="3073400"/>
                </a:lnTo>
                <a:lnTo>
                  <a:pt x="0" y="307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62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4" r:id="rId3"/>
    <p:sldLayoutId id="2147483677" r:id="rId4"/>
    <p:sldLayoutId id="2147483686" r:id="rId5"/>
    <p:sldLayoutId id="2147483701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5" r:id="rId14"/>
    <p:sldLayoutId id="2147483687" r:id="rId15"/>
    <p:sldLayoutId id="2147483688" r:id="rId16"/>
    <p:sldLayoutId id="2147483684" r:id="rId17"/>
    <p:sldLayoutId id="2147483692" r:id="rId18"/>
    <p:sldLayoutId id="2147483689" r:id="rId19"/>
    <p:sldLayoutId id="2147483690" r:id="rId20"/>
    <p:sldLayoutId id="2147483695" r:id="rId21"/>
    <p:sldLayoutId id="2147483691" r:id="rId22"/>
    <p:sldLayoutId id="2147483694" r:id="rId23"/>
    <p:sldLayoutId id="2147483693" r:id="rId24"/>
    <p:sldLayoutId id="2147483702" r:id="rId25"/>
    <p:sldLayoutId id="2147483696" r:id="rId26"/>
    <p:sldLayoutId id="2147483698" r:id="rId27"/>
    <p:sldLayoutId id="2147483697" r:id="rId28"/>
    <p:sldLayoutId id="2147483699" r:id="rId29"/>
    <p:sldLayoutId id="2147483700" r:id="rId30"/>
    <p:sldLayoutId id="2147483703" r:id="rId31"/>
    <p:sldLayoutId id="2147483704" r:id="rId32"/>
    <p:sldLayoutId id="214748370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DFC37-73B7-83C1-460A-9B2CB424B699}"/>
              </a:ext>
            </a:extLst>
          </p:cNvPr>
          <p:cNvSpPr/>
          <p:nvPr/>
        </p:nvSpPr>
        <p:spPr>
          <a:xfrm>
            <a:off x="0" y="0"/>
            <a:ext cx="12192000" cy="6887028"/>
          </a:xfrm>
          <a:prstGeom prst="rect">
            <a:avLst/>
          </a:prstGeom>
          <a:solidFill>
            <a:srgbClr val="F5E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AF367-1402-81EC-C1CD-ECAC83E1FF21}"/>
              </a:ext>
            </a:extLst>
          </p:cNvPr>
          <p:cNvSpPr txBox="1"/>
          <p:nvPr/>
        </p:nvSpPr>
        <p:spPr>
          <a:xfrm>
            <a:off x="1239161" y="3399553"/>
            <a:ext cx="7117439" cy="176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Mirador Book DEMO" panose="00000500000000000000" pitchFamily="50" charset="0"/>
              </a:rPr>
              <a:t>Design 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2262B-2728-F216-3656-2E39CF363DFD}"/>
              </a:ext>
            </a:extLst>
          </p:cNvPr>
          <p:cNvSpPr txBox="1"/>
          <p:nvPr/>
        </p:nvSpPr>
        <p:spPr>
          <a:xfrm>
            <a:off x="1382068" y="5158715"/>
            <a:ext cx="451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Simple Presentation Template</a:t>
            </a:r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8289209B-A1FA-A45C-4EA9-C68E7ECB34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custGeom>
            <a:avLst/>
            <a:gdLst>
              <a:gd name="connsiteX0" fmla="*/ 0 w 4286251"/>
              <a:gd name="connsiteY0" fmla="*/ 0 h 2796887"/>
              <a:gd name="connsiteX1" fmla="*/ 4286251 w 4286251"/>
              <a:gd name="connsiteY1" fmla="*/ 0 h 2796887"/>
              <a:gd name="connsiteX2" fmla="*/ 4286251 w 4286251"/>
              <a:gd name="connsiteY2" fmla="*/ 2796887 h 2796887"/>
              <a:gd name="connsiteX3" fmla="*/ 0 w 4286251"/>
              <a:gd name="connsiteY3" fmla="*/ 2796887 h 27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1" h="2796887">
                <a:moveTo>
                  <a:pt x="0" y="0"/>
                </a:moveTo>
                <a:lnTo>
                  <a:pt x="4286251" y="0"/>
                </a:lnTo>
                <a:lnTo>
                  <a:pt x="4286251" y="2796887"/>
                </a:lnTo>
                <a:lnTo>
                  <a:pt x="0" y="27968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211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AE395E-A8DC-127E-F28F-2971E45E0BEB}"/>
              </a:ext>
            </a:extLst>
          </p:cNvPr>
          <p:cNvSpPr/>
          <p:nvPr/>
        </p:nvSpPr>
        <p:spPr>
          <a:xfrm>
            <a:off x="7683500" y="0"/>
            <a:ext cx="4508501" cy="6858000"/>
          </a:xfrm>
          <a:prstGeom prst="rect">
            <a:avLst/>
          </a:prstGeom>
          <a:solidFill>
            <a:srgbClr val="EFD9CB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322CFF46-C1DC-EFF8-EB20-EC2BFA8EBE3D}"/>
              </a:ext>
            </a:extLst>
          </p:cNvPr>
          <p:cNvSpPr txBox="1"/>
          <p:nvPr/>
        </p:nvSpPr>
        <p:spPr>
          <a:xfrm>
            <a:off x="1289051" y="1384300"/>
            <a:ext cx="4508500" cy="148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Efekt projektu – klasyka w konfrontacji ze współczesnością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irador Book DEMO" panose="00000500000000000000" pitchFamily="50" charset="0"/>
            </a:endParaRP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6A373F6A-EF40-C37C-675A-F4FCFEDB0EEA}"/>
              </a:ext>
            </a:extLst>
          </p:cNvPr>
          <p:cNvSpPr txBox="1"/>
          <p:nvPr/>
        </p:nvSpPr>
        <p:spPr>
          <a:xfrm>
            <a:off x="2279654" y="3661953"/>
            <a:ext cx="3117397" cy="85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„</a:t>
            </a:r>
            <a:r>
              <a:rPr lang="pl-PL" sz="9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Echoformy</a:t>
            </a: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” są przykładem twórczego działania na rzecz ochrony i reinterpretacji dziedzictwa romantycznego. Projekt nie traktuje klasyki jako zamkniętego archiwum, lecz jako żywe źródło znaczeń, które można poddać współczesnej refleksji artystycznej.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E15FDEA1-32ED-E0C5-0A57-753268691604}"/>
              </a:ext>
            </a:extLst>
          </p:cNvPr>
          <p:cNvSpPr txBox="1"/>
          <p:nvPr/>
        </p:nvSpPr>
        <p:spPr>
          <a:xfrm>
            <a:off x="2279654" y="4651766"/>
            <a:ext cx="3117397" cy="85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Konfrontacja tradycji romantycznej z językiem jazzu nie prowadzi do uproszczenia tekstu, lecz do jego pogłębionego odczytania. Dzięki temu projekt łączy dbałość o dziedzictwo kulturowe z nowoczesnymi środkami wyrazu oraz profesjonalną produkcją audiowizualną.</a:t>
            </a:r>
            <a:endParaRPr lang="en-US" sz="9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45">
            <a:extLst>
              <a:ext uri="{FF2B5EF4-FFF2-40B4-BE49-F238E27FC236}">
                <a16:creationId xmlns:a16="http://schemas.microsoft.com/office/drawing/2014/main" id="{46565832-5E30-2662-C499-6E94EA03256A}"/>
              </a:ext>
            </a:extLst>
          </p:cNvPr>
          <p:cNvSpPr txBox="1"/>
          <p:nvPr/>
        </p:nvSpPr>
        <p:spPr>
          <a:xfrm>
            <a:off x="8420102" y="2599757"/>
            <a:ext cx="27622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Rezultatem jest spójne dzieło muzyczne funkcjonujące zarówno jako samodzielny album, jak i materiał do przyszłych realizacji scenicznych – dostępne szerokiej publiczności dzięki prezentacji online.</a:t>
            </a:r>
            <a:endParaRPr lang="en-US" sz="1500" dirty="0">
              <a:solidFill>
                <a:schemeClr val="bg1"/>
              </a:solidFill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3D02939E-82D1-9432-8062-03626EB1E72B}"/>
              </a:ext>
            </a:extLst>
          </p:cNvPr>
          <p:cNvCxnSpPr>
            <a:cxnSpLocks/>
          </p:cNvCxnSpPr>
          <p:nvPr/>
        </p:nvCxnSpPr>
        <p:spPr>
          <a:xfrm>
            <a:off x="1543050" y="3438525"/>
            <a:ext cx="0" cy="2352675"/>
          </a:xfrm>
          <a:prstGeom prst="line">
            <a:avLst/>
          </a:prstGeom>
          <a:ln w="19050">
            <a:solidFill>
              <a:srgbClr val="F5E3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3">
            <a:extLst>
              <a:ext uri="{FF2B5EF4-FFF2-40B4-BE49-F238E27FC236}">
                <a16:creationId xmlns:a16="http://schemas.microsoft.com/office/drawing/2014/main" id="{58F2DFC5-6A94-952A-F6D4-5994FF16D7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custGeom>
            <a:avLst/>
            <a:gdLst>
              <a:gd name="connsiteX0" fmla="*/ 0 w 4286251"/>
              <a:gd name="connsiteY0" fmla="*/ 0 h 2796887"/>
              <a:gd name="connsiteX1" fmla="*/ 4286251 w 4286251"/>
              <a:gd name="connsiteY1" fmla="*/ 0 h 2796887"/>
              <a:gd name="connsiteX2" fmla="*/ 4286251 w 4286251"/>
              <a:gd name="connsiteY2" fmla="*/ 2796887 h 2796887"/>
              <a:gd name="connsiteX3" fmla="*/ 0 w 4286251"/>
              <a:gd name="connsiteY3" fmla="*/ 2796887 h 27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1" h="2796887">
                <a:moveTo>
                  <a:pt x="0" y="0"/>
                </a:moveTo>
                <a:lnTo>
                  <a:pt x="4286251" y="0"/>
                </a:lnTo>
                <a:lnTo>
                  <a:pt x="4286251" y="2796887"/>
                </a:lnTo>
                <a:lnTo>
                  <a:pt x="0" y="27968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35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0ED888-16FF-2B1C-BC5B-5CA142A576D6}"/>
              </a:ext>
            </a:extLst>
          </p:cNvPr>
          <p:cNvSpPr/>
          <p:nvPr/>
        </p:nvSpPr>
        <p:spPr>
          <a:xfrm>
            <a:off x="5470525" y="0"/>
            <a:ext cx="6721475" cy="6858000"/>
          </a:xfrm>
          <a:prstGeom prst="rect">
            <a:avLst/>
          </a:prstGeom>
          <a:solidFill>
            <a:srgbClr val="F5E3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01338B30-C18A-E181-026C-CEF3C58C56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" b="429"/>
          <a:stretch>
            <a:fillRect/>
          </a:stretch>
        </p:blipFill>
        <p:spPr>
          <a:custGeom>
            <a:avLst/>
            <a:gdLst>
              <a:gd name="connsiteX0" fmla="*/ 0 w 3098801"/>
              <a:gd name="connsiteY0" fmla="*/ 0 h 4318000"/>
              <a:gd name="connsiteX1" fmla="*/ 2401599 w 3098801"/>
              <a:gd name="connsiteY1" fmla="*/ 0 h 4318000"/>
              <a:gd name="connsiteX2" fmla="*/ 3098800 w 3098801"/>
              <a:gd name="connsiteY2" fmla="*/ 705573 h 4318000"/>
              <a:gd name="connsiteX3" fmla="*/ 3098801 w 3098801"/>
              <a:gd name="connsiteY3" fmla="*/ 4318000 h 4318000"/>
              <a:gd name="connsiteX4" fmla="*/ 0 w 3098801"/>
              <a:gd name="connsiteY4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801" h="4318000">
                <a:moveTo>
                  <a:pt x="0" y="0"/>
                </a:moveTo>
                <a:lnTo>
                  <a:pt x="2401599" y="0"/>
                </a:lnTo>
                <a:lnTo>
                  <a:pt x="3098800" y="705573"/>
                </a:lnTo>
                <a:lnTo>
                  <a:pt x="3098801" y="4318000"/>
                </a:lnTo>
                <a:lnTo>
                  <a:pt x="0" y="4318000"/>
                </a:lnTo>
                <a:close/>
              </a:path>
            </a:pathLst>
          </a:custGeom>
        </p:spPr>
      </p:pic>
      <p:sp>
        <p:nvSpPr>
          <p:cNvPr id="5" name="TextBox 35">
            <a:extLst>
              <a:ext uri="{FF2B5EF4-FFF2-40B4-BE49-F238E27FC236}">
                <a16:creationId xmlns:a16="http://schemas.microsoft.com/office/drawing/2014/main" id="{322CFF46-C1DC-EFF8-EB20-EC2BFA8EBE3D}"/>
              </a:ext>
            </a:extLst>
          </p:cNvPr>
          <p:cNvSpPr txBox="1"/>
          <p:nvPr/>
        </p:nvSpPr>
        <p:spPr>
          <a:xfrm>
            <a:off x="6095999" y="1853004"/>
            <a:ext cx="4361191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Proces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twórczy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projektu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 „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Echoformy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”</a:t>
            </a:r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11C64AEB-3BB3-A512-D368-8E1BBF30C634}"/>
              </a:ext>
            </a:extLst>
          </p:cNvPr>
          <p:cNvSpPr txBox="1"/>
          <p:nvPr/>
        </p:nvSpPr>
        <p:spPr>
          <a:xfrm>
            <a:off x="6985227" y="3686682"/>
            <a:ext cx="3117397" cy="17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Realizacja projektu „</a:t>
            </a:r>
            <a:r>
              <a:rPr lang="pl-PL" sz="9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Echoformy</a:t>
            </a: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” była wieloetapowym procesem artystycznym i produkcyjnym, którego celem było stworzenie nowoczesnego cyklu muzycznego opartego na tekstach Adama Mickiewicza. Projekt powstał jako świadome działanie na rzecz pracy z KLASYKĄ – rozumianą jako dziedzictwo literackie i tradycja romantyczna – oraz jej twórcze skonfrontowanie ze współczesnym językiem muzycznym.</a:t>
            </a:r>
          </a:p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Założeniem nie było jedynie opracowanie historycznego materiału, lecz jego aktualizacja – pokazanie, że tekst romantyczny może funkcjonować w dzisiejszym obiegu kultury bez uproszczeń i bez utraty swojej głębi.</a:t>
            </a:r>
            <a:endParaRPr lang="en-US" sz="9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CF87F7C3-D1EB-202D-1FBC-354E5CC7D7BA}"/>
              </a:ext>
            </a:extLst>
          </p:cNvPr>
          <p:cNvCxnSpPr>
            <a:cxnSpLocks/>
          </p:cNvCxnSpPr>
          <p:nvPr/>
        </p:nvCxnSpPr>
        <p:spPr>
          <a:xfrm>
            <a:off x="6276975" y="3398890"/>
            <a:ext cx="0" cy="2352675"/>
          </a:xfrm>
          <a:prstGeom prst="line">
            <a:avLst/>
          </a:prstGeom>
          <a:ln w="12700">
            <a:solidFill>
              <a:srgbClr val="EFD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2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9A2E543C-0890-145A-DFCB-D7FE0D4BFF00}"/>
              </a:ext>
            </a:extLst>
          </p:cNvPr>
          <p:cNvSpPr/>
          <p:nvPr/>
        </p:nvSpPr>
        <p:spPr>
          <a:xfrm>
            <a:off x="8782050" y="742951"/>
            <a:ext cx="3409950" cy="6115049"/>
          </a:xfrm>
          <a:prstGeom prst="rect">
            <a:avLst/>
          </a:prstGeom>
          <a:solidFill>
            <a:srgbClr val="F5E3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5A712C-8189-029A-B912-DB8C3E922D78}"/>
              </a:ext>
            </a:extLst>
          </p:cNvPr>
          <p:cNvSpPr txBox="1"/>
          <p:nvPr/>
        </p:nvSpPr>
        <p:spPr>
          <a:xfrm>
            <a:off x="1289052" y="3548571"/>
            <a:ext cx="2876548" cy="10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Punktem wyjścia były fragmenty „Ksiąg narodu polskiego i pielgrzymstwa polskiego”. Proces rozpoczął się od selekcji materiału pod kątem dramaturgii, rytmu i potencjału muzycznego. Adaptacja do formy wokalnej wymagała kondensacji treści oraz dostosowania składni do frazy muzycznej.</a:t>
            </a:r>
            <a:endParaRPr lang="en-US" sz="9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05ACC7-958F-6FF7-A875-E1D8ECD2DFBF}"/>
              </a:ext>
            </a:extLst>
          </p:cNvPr>
          <p:cNvSpPr txBox="1"/>
          <p:nvPr/>
        </p:nvSpPr>
        <p:spPr>
          <a:xfrm>
            <a:off x="4804003" y="3548571"/>
            <a:ext cx="2796948" cy="14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Priorytetem było zachowanie sensu, stylu i retorycznej struktury oryginału. Jednocześnie tekst musiał zostać przekształcony w taki sposób, aby mógł naturalnie funkcjonować w śpiewie – podążać za rytmem, akcentem i oddechem muzyki. Efektem jest ośmioczęściowa struktura cyklu, budująca spójną narrację: od wprowadzenia historycznego, przez doświadczenie wspólnoty i kryzysu, po refleksję nad dziedzictwem i odpowiedzialnością.</a:t>
            </a:r>
            <a:endParaRPr lang="en-US" sz="9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4A752-38C8-F466-6D5E-940655E33972}"/>
              </a:ext>
            </a:extLst>
          </p:cNvPr>
          <p:cNvSpPr txBox="1"/>
          <p:nvPr/>
        </p:nvSpPr>
        <p:spPr>
          <a:xfrm>
            <a:off x="1289051" y="1384300"/>
            <a:ext cx="6248399" cy="104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Praca z tekstem – ochrona sensu i struktury</a:t>
            </a: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AC54EDBA-FDA9-9027-DFC2-2408EE1258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6534" r="1954" b="8242"/>
          <a:stretch>
            <a:fillRect/>
          </a:stretch>
        </p:blipFill>
        <p:spPr>
          <a:xfrm>
            <a:off x="8782050" y="742951"/>
            <a:ext cx="2714625" cy="3691173"/>
          </a:xfrm>
          <a:custGeom>
            <a:avLst/>
            <a:gdLst>
              <a:gd name="connsiteX0" fmla="*/ 0 w 2714625"/>
              <a:gd name="connsiteY0" fmla="*/ 0 h 3691173"/>
              <a:gd name="connsiteX1" fmla="*/ 2714625 w 2714625"/>
              <a:gd name="connsiteY1" fmla="*/ 0 h 3691173"/>
              <a:gd name="connsiteX2" fmla="*/ 2714625 w 2714625"/>
              <a:gd name="connsiteY2" fmla="*/ 3691173 h 3691173"/>
              <a:gd name="connsiteX3" fmla="*/ 0 w 2714625"/>
              <a:gd name="connsiteY3" fmla="*/ 3691173 h 36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4625" h="3691173">
                <a:moveTo>
                  <a:pt x="0" y="0"/>
                </a:moveTo>
                <a:lnTo>
                  <a:pt x="2714625" y="0"/>
                </a:lnTo>
                <a:lnTo>
                  <a:pt x="2714625" y="3691173"/>
                </a:lnTo>
                <a:lnTo>
                  <a:pt x="0" y="36911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501322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1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B51138-4F83-507F-A43A-EFF7DA678011}"/>
              </a:ext>
            </a:extLst>
          </p:cNvPr>
          <p:cNvSpPr/>
          <p:nvPr/>
        </p:nvSpPr>
        <p:spPr>
          <a:xfrm>
            <a:off x="3790950" y="0"/>
            <a:ext cx="8401050" cy="5572125"/>
          </a:xfrm>
          <a:prstGeom prst="rect">
            <a:avLst/>
          </a:prstGeom>
          <a:solidFill>
            <a:srgbClr val="F5E3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2EC68-F9DB-9EA0-057D-394A692017D6}"/>
              </a:ext>
            </a:extLst>
          </p:cNvPr>
          <p:cNvSpPr txBox="1"/>
          <p:nvPr/>
        </p:nvSpPr>
        <p:spPr>
          <a:xfrm>
            <a:off x="1289050" y="1384300"/>
            <a:ext cx="3416300" cy="194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Koncepcja kompozycyjna – dialog tradycji z improwizacją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BDFDCF06-6EF4-2BF7-7070-44F507B8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l-PL"/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6A7A8761-4BB8-BE91-B707-0F646E843E7F}"/>
              </a:ext>
            </a:extLst>
          </p:cNvPr>
          <p:cNvCxnSpPr>
            <a:cxnSpLocks/>
          </p:cNvCxnSpPr>
          <p:nvPr/>
        </p:nvCxnSpPr>
        <p:spPr>
          <a:xfrm>
            <a:off x="4905375" y="2033640"/>
            <a:ext cx="0" cy="2352675"/>
          </a:xfrm>
          <a:prstGeom prst="line">
            <a:avLst/>
          </a:prstGeom>
          <a:ln w="12700">
            <a:solidFill>
              <a:srgbClr val="EFD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5">
            <a:extLst>
              <a:ext uri="{FF2B5EF4-FFF2-40B4-BE49-F238E27FC236}">
                <a16:creationId xmlns:a16="http://schemas.microsoft.com/office/drawing/2014/main" id="{DE8A91A3-2075-F12E-0BF7-FF12BA29E285}"/>
              </a:ext>
            </a:extLst>
          </p:cNvPr>
          <p:cNvSpPr txBox="1"/>
          <p:nvPr/>
        </p:nvSpPr>
        <p:spPr>
          <a:xfrm>
            <a:off x="5346700" y="2185704"/>
            <a:ext cx="2565400" cy="1930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Warstwa muzyczna została zaprojektowana jako przestrzeń dialogu, a nie ilustracji. Kompozycje powstawały z myślą o konkretnym składzie instrumentalnym: głos, fortepian, lira korbowa, instrumenty dęte oraz sekcja rytmiczna.</a:t>
            </a:r>
          </a:p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Szczególną rolę pełni lira korbowa – instrument historyczny, głęboko zakorzeniony w tradycji europejskiej – który w projekcie funkcjonuje jako pełnoprawny instrument improwizujący. Jego archaiczne brzmienie zostało świadomie skonfrontowane z nowoczesnym językiem jazzu, tworząc napięcie między dawnym a współczesnym.</a:t>
            </a:r>
            <a:endParaRPr lang="en-US" sz="9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14" name="Symbol zastępczy obrazu 3">
            <a:extLst>
              <a:ext uri="{FF2B5EF4-FFF2-40B4-BE49-F238E27FC236}">
                <a16:creationId xmlns:a16="http://schemas.microsoft.com/office/drawing/2014/main" id="{4A47CCE8-7F1A-B6C0-51AA-D61DFB0C2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r="21093"/>
          <a:stretch/>
        </p:blipFill>
        <p:spPr>
          <a:xfrm>
            <a:off x="8302624" y="1069975"/>
            <a:ext cx="3876675" cy="5067300"/>
          </a:xfrm>
          <a:custGeom>
            <a:avLst/>
            <a:gdLst>
              <a:gd name="connsiteX0" fmla="*/ 0 w 3876675"/>
              <a:gd name="connsiteY0" fmla="*/ 0 h 5067300"/>
              <a:gd name="connsiteX1" fmla="*/ 3876675 w 3876675"/>
              <a:gd name="connsiteY1" fmla="*/ 0 h 5067300"/>
              <a:gd name="connsiteX2" fmla="*/ 3876675 w 3876675"/>
              <a:gd name="connsiteY2" fmla="*/ 5067300 h 5067300"/>
              <a:gd name="connsiteX3" fmla="*/ 0 w 3876675"/>
              <a:gd name="connsiteY3" fmla="*/ 50673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6675" h="5067300">
                <a:moveTo>
                  <a:pt x="0" y="0"/>
                </a:moveTo>
                <a:lnTo>
                  <a:pt x="3876675" y="0"/>
                </a:lnTo>
                <a:lnTo>
                  <a:pt x="3876675" y="5067300"/>
                </a:lnTo>
                <a:lnTo>
                  <a:pt x="0" y="50673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966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ymbol zastępczy obrazu 3">
            <a:extLst>
              <a:ext uri="{FF2B5EF4-FFF2-40B4-BE49-F238E27FC236}">
                <a16:creationId xmlns:a16="http://schemas.microsoft.com/office/drawing/2014/main" id="{4EAE8A34-95E2-517B-1309-79DE1D93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0" b="26550"/>
          <a:stretch>
            <a:fillRect/>
          </a:stretch>
        </p:blipFill>
        <p:spPr>
          <a:xfrm>
            <a:off x="5638800" y="1384300"/>
            <a:ext cx="6553200" cy="3073400"/>
          </a:xfrm>
          <a:custGeom>
            <a:avLst/>
            <a:gdLst>
              <a:gd name="connsiteX0" fmla="*/ 0 w 6553200"/>
              <a:gd name="connsiteY0" fmla="*/ 0 h 3073400"/>
              <a:gd name="connsiteX1" fmla="*/ 6553200 w 6553200"/>
              <a:gd name="connsiteY1" fmla="*/ 0 h 3073400"/>
              <a:gd name="connsiteX2" fmla="*/ 6553200 w 6553200"/>
              <a:gd name="connsiteY2" fmla="*/ 3073400 h 3073400"/>
              <a:gd name="connsiteX3" fmla="*/ 0 w 6553200"/>
              <a:gd name="connsiteY3" fmla="*/ 3073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200" h="3073400">
                <a:moveTo>
                  <a:pt x="0" y="0"/>
                </a:moveTo>
                <a:lnTo>
                  <a:pt x="6553200" y="0"/>
                </a:lnTo>
                <a:lnTo>
                  <a:pt x="6553200" y="3073400"/>
                </a:lnTo>
                <a:lnTo>
                  <a:pt x="0" y="3073400"/>
                </a:lnTo>
                <a:close/>
              </a:path>
            </a:pathLst>
          </a:cu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22CFF46-C1DC-EFF8-EB20-EC2BFA8EBE3D}"/>
              </a:ext>
            </a:extLst>
          </p:cNvPr>
          <p:cNvSpPr txBox="1"/>
          <p:nvPr/>
        </p:nvSpPr>
        <p:spPr>
          <a:xfrm>
            <a:off x="1289051" y="1384300"/>
            <a:ext cx="3632200" cy="148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Proces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kompozycyjny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obejmował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AC5981-BEC8-0D47-E4DC-83B9CBB58A26}"/>
              </a:ext>
            </a:extLst>
          </p:cNvPr>
          <p:cNvSpPr txBox="1"/>
          <p:nvPr/>
        </p:nvSpPr>
        <p:spPr>
          <a:xfrm>
            <a:off x="1289053" y="4887246"/>
            <a:ext cx="187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budowę motywów tematycznych powiązanych z dramaturgią tekstu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7318F-C8BF-B9EE-466C-63AF0D77BF25}"/>
              </a:ext>
            </a:extLst>
          </p:cNvPr>
          <p:cNvSpPr txBox="1"/>
          <p:nvPr/>
        </p:nvSpPr>
        <p:spPr>
          <a:xfrm>
            <a:off x="1289051" y="4044906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1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1A081155-B7F7-C8F2-2750-774BD9F47DA2}"/>
              </a:ext>
            </a:extLst>
          </p:cNvPr>
          <p:cNvSpPr txBox="1"/>
          <p:nvPr/>
        </p:nvSpPr>
        <p:spPr>
          <a:xfrm>
            <a:off x="3924301" y="2617164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2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5" name="Symbol zastępczy obrazu 14">
            <a:extLst>
              <a:ext uri="{FF2B5EF4-FFF2-40B4-BE49-F238E27FC236}">
                <a16:creationId xmlns:a16="http://schemas.microsoft.com/office/drawing/2014/main" id="{9EF04284-3CE8-E578-153C-97AD080ED2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3D115C05-BBDB-8E59-D267-C4DBBE56F3D9}"/>
              </a:ext>
            </a:extLst>
          </p:cNvPr>
          <p:cNvSpPr txBox="1"/>
          <p:nvPr/>
        </p:nvSpPr>
        <p:spPr>
          <a:xfrm>
            <a:off x="3924303" y="3459504"/>
            <a:ext cx="162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projektowanie</a:t>
            </a:r>
            <a:r>
              <a:rPr lang="en-US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 </a:t>
            </a:r>
            <a:r>
              <a:rPr lang="en-US" sz="1200" dirty="0" err="1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przestrzeni</a:t>
            </a:r>
            <a:r>
              <a:rPr lang="en-US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 </a:t>
            </a:r>
            <a:r>
              <a:rPr lang="en-US" sz="1200" dirty="0" err="1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improwizacyjnych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CFEFD065-F3FD-FBA9-A01E-D3E276A07C43}"/>
              </a:ext>
            </a:extLst>
          </p:cNvPr>
          <p:cNvSpPr txBox="1"/>
          <p:nvPr/>
        </p:nvSpPr>
        <p:spPr>
          <a:xfrm>
            <a:off x="6331897" y="4044906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A36B2D8D-638B-1826-6B65-51AFE78652A0}"/>
              </a:ext>
            </a:extLst>
          </p:cNvPr>
          <p:cNvSpPr txBox="1"/>
          <p:nvPr/>
        </p:nvSpPr>
        <p:spPr>
          <a:xfrm>
            <a:off x="6331899" y="4887246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pracę nad dynamiką i artykulacją w relacji do słowa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AA2F339B-86DF-B6F1-44FE-F495A1A02BEB}"/>
              </a:ext>
            </a:extLst>
          </p:cNvPr>
          <p:cNvSpPr txBox="1"/>
          <p:nvPr/>
        </p:nvSpPr>
        <p:spPr>
          <a:xfrm>
            <a:off x="9305834" y="4044906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4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0AAB68D6-F633-2F83-680B-30DA4D9C02DF}"/>
              </a:ext>
            </a:extLst>
          </p:cNvPr>
          <p:cNvSpPr txBox="1"/>
          <p:nvPr/>
        </p:nvSpPr>
        <p:spPr>
          <a:xfrm>
            <a:off x="9305836" y="4887246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wypracowanie jednolitej, rozpoznawalnej kolorystyki brzmieniowej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9" grpId="0"/>
      <p:bldP spid="34" grpId="0"/>
      <p:bldP spid="38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EA7E-E47D-3075-B425-8FB6F9C1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34E26A-FDC3-1F59-BB33-56989BB79478}"/>
              </a:ext>
            </a:extLst>
          </p:cNvPr>
          <p:cNvSpPr/>
          <p:nvPr/>
        </p:nvSpPr>
        <p:spPr>
          <a:xfrm>
            <a:off x="5470525" y="6350"/>
            <a:ext cx="6721475" cy="6858000"/>
          </a:xfrm>
          <a:prstGeom prst="rect">
            <a:avLst/>
          </a:prstGeom>
          <a:solidFill>
            <a:srgbClr val="F5E3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F952D87F-7D79-1A90-D017-A077F5D668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" b="263"/>
          <a:stretch/>
        </p:blipFill>
        <p:spPr>
          <a:custGeom>
            <a:avLst/>
            <a:gdLst>
              <a:gd name="connsiteX0" fmla="*/ 0 w 3098801"/>
              <a:gd name="connsiteY0" fmla="*/ 0 h 4318000"/>
              <a:gd name="connsiteX1" fmla="*/ 2401599 w 3098801"/>
              <a:gd name="connsiteY1" fmla="*/ 0 h 4318000"/>
              <a:gd name="connsiteX2" fmla="*/ 3098800 w 3098801"/>
              <a:gd name="connsiteY2" fmla="*/ 705573 h 4318000"/>
              <a:gd name="connsiteX3" fmla="*/ 3098801 w 3098801"/>
              <a:gd name="connsiteY3" fmla="*/ 4318000 h 4318000"/>
              <a:gd name="connsiteX4" fmla="*/ 0 w 3098801"/>
              <a:gd name="connsiteY4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801" h="4318000">
                <a:moveTo>
                  <a:pt x="0" y="0"/>
                </a:moveTo>
                <a:lnTo>
                  <a:pt x="2401599" y="0"/>
                </a:lnTo>
                <a:lnTo>
                  <a:pt x="3098800" y="705573"/>
                </a:lnTo>
                <a:lnTo>
                  <a:pt x="3098801" y="4318000"/>
                </a:lnTo>
                <a:lnTo>
                  <a:pt x="0" y="4318000"/>
                </a:lnTo>
                <a:close/>
              </a:path>
            </a:pathLst>
          </a:custGeom>
        </p:spPr>
      </p:pic>
      <p:sp>
        <p:nvSpPr>
          <p:cNvPr id="5" name="TextBox 35">
            <a:extLst>
              <a:ext uri="{FF2B5EF4-FFF2-40B4-BE49-F238E27FC236}">
                <a16:creationId xmlns:a16="http://schemas.microsoft.com/office/drawing/2014/main" id="{20629474-A329-BFA0-B26E-4B0A1EC16F73}"/>
              </a:ext>
            </a:extLst>
          </p:cNvPr>
          <p:cNvSpPr txBox="1"/>
          <p:nvPr/>
        </p:nvSpPr>
        <p:spPr>
          <a:xfrm>
            <a:off x="6095999" y="1853004"/>
            <a:ext cx="5308601" cy="148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Zespół wykonawczy – pierwszy garnitur polskiej sceny jazzowej</a:t>
            </a:r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AE72A187-C929-8B6C-5F8D-48D9E661D8E5}"/>
              </a:ext>
            </a:extLst>
          </p:cNvPr>
          <p:cNvSpPr txBox="1"/>
          <p:nvPr/>
        </p:nvSpPr>
        <p:spPr>
          <a:xfrm>
            <a:off x="6985228" y="4206189"/>
            <a:ext cx="3873270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realizacji projektu zaproszeni zostali artyści reprezentujący pierwszy garnitur polskiej sceny jazzowej, posiadający bogate doświadczenie koncertowe i studyjne, zarówno w kraju, jak i za granicą.</a:t>
            </a:r>
            <a:endParaRPr lang="en-US" sz="9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C83F8F7F-32E9-D3B1-98FB-C45AF1AD8F7C}"/>
              </a:ext>
            </a:extLst>
          </p:cNvPr>
          <p:cNvCxnSpPr>
            <a:cxnSpLocks/>
          </p:cNvCxnSpPr>
          <p:nvPr/>
        </p:nvCxnSpPr>
        <p:spPr>
          <a:xfrm>
            <a:off x="6276975" y="3759200"/>
            <a:ext cx="0" cy="1593850"/>
          </a:xfrm>
          <a:prstGeom prst="line">
            <a:avLst/>
          </a:prstGeom>
          <a:ln w="12700">
            <a:solidFill>
              <a:srgbClr val="EFD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130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7A4D6-F430-676B-3F22-845BD19E33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D9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2F6D8-2BBF-329E-314E-36923B6E8E50}"/>
              </a:ext>
            </a:extLst>
          </p:cNvPr>
          <p:cNvSpPr txBox="1"/>
          <p:nvPr/>
        </p:nvSpPr>
        <p:spPr>
          <a:xfrm>
            <a:off x="1289049" y="923304"/>
            <a:ext cx="1962625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l-PL" sz="20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W projekcie udział wzięli:</a:t>
            </a:r>
            <a:endParaRPr lang="en-US" sz="20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74D671B-3FA7-895B-5541-7813742ACACB}"/>
              </a:ext>
            </a:extLst>
          </p:cNvPr>
          <p:cNvSpPr txBox="1"/>
          <p:nvPr/>
        </p:nvSpPr>
        <p:spPr>
          <a:xfrm>
            <a:off x="3919567" y="1029158"/>
            <a:ext cx="224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Joachim Mencel</a:t>
            </a: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1BE15FDC-5AD0-BF89-D824-30A9B96D371D}"/>
              </a:ext>
            </a:extLst>
          </p:cNvPr>
          <p:cNvSpPr txBox="1"/>
          <p:nvPr/>
        </p:nvSpPr>
        <p:spPr>
          <a:xfrm>
            <a:off x="3919567" y="1374854"/>
            <a:ext cx="224626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fortepian</a:t>
            </a:r>
            <a:r>
              <a:rPr lang="en-US" sz="1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lira </a:t>
            </a: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korbowa</a:t>
            </a:r>
            <a:r>
              <a:rPr lang="en-US" sz="1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</a:t>
            </a:r>
            <a:endParaRPr lang="pl-PL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kompozycja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57FBF268-7EF7-4E86-5CA7-274C7242C812}"/>
              </a:ext>
            </a:extLst>
          </p:cNvPr>
          <p:cNvSpPr txBox="1"/>
          <p:nvPr/>
        </p:nvSpPr>
        <p:spPr>
          <a:xfrm>
            <a:off x="6550082" y="1029158"/>
            <a:ext cx="211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Barbara </a:t>
            </a:r>
            <a:r>
              <a:rPr lang="en-US" sz="1600" dirty="0" err="1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Pospieszalska</a:t>
            </a:r>
            <a:endParaRPr lang="en-US" sz="1600" dirty="0">
              <a:solidFill>
                <a:schemeClr val="bg1"/>
              </a:solidFill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id="{D58940A0-8FCE-3529-234A-32ABE317E39C}"/>
              </a:ext>
            </a:extLst>
          </p:cNvPr>
          <p:cNvSpPr txBox="1"/>
          <p:nvPr/>
        </p:nvSpPr>
        <p:spPr>
          <a:xfrm>
            <a:off x="6550082" y="1374854"/>
            <a:ext cx="2242094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śpiew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BEC76704-E9BF-7C9E-968A-7BC905CD9B31}"/>
              </a:ext>
            </a:extLst>
          </p:cNvPr>
          <p:cNvSpPr txBox="1"/>
          <p:nvPr/>
        </p:nvSpPr>
        <p:spPr>
          <a:xfrm>
            <a:off x="9184769" y="1022917"/>
            <a:ext cx="211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Robert Majewski</a:t>
            </a:r>
          </a:p>
        </p:txBody>
      </p:sp>
      <p:sp>
        <p:nvSpPr>
          <p:cNvPr id="42" name="TextBox 30">
            <a:extLst>
              <a:ext uri="{FF2B5EF4-FFF2-40B4-BE49-F238E27FC236}">
                <a16:creationId xmlns:a16="http://schemas.microsoft.com/office/drawing/2014/main" id="{61773AD8-53CE-8B5B-36AA-EE299BEA1968}"/>
              </a:ext>
            </a:extLst>
          </p:cNvPr>
          <p:cNvSpPr txBox="1"/>
          <p:nvPr/>
        </p:nvSpPr>
        <p:spPr>
          <a:xfrm>
            <a:off x="9180596" y="1368613"/>
            <a:ext cx="2123130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trąbka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B400C8F3-19F2-4DCD-6C43-31EF7375ECA2}"/>
              </a:ext>
            </a:extLst>
          </p:cNvPr>
          <p:cNvSpPr txBox="1"/>
          <p:nvPr/>
        </p:nvSpPr>
        <p:spPr>
          <a:xfrm>
            <a:off x="1289049" y="2727288"/>
            <a:ext cx="2246266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saksofon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F1CB4447-43B4-2FDD-0EBF-D32C88DB2B62}"/>
              </a:ext>
            </a:extLst>
          </p:cNvPr>
          <p:cNvSpPr txBox="1"/>
          <p:nvPr/>
        </p:nvSpPr>
        <p:spPr>
          <a:xfrm>
            <a:off x="1289049" y="2381592"/>
            <a:ext cx="224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Maciej </a:t>
            </a:r>
            <a:r>
              <a:rPr lang="en-US" sz="1600" dirty="0" err="1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Sikała</a:t>
            </a:r>
            <a:endParaRPr lang="en-US" sz="1600" dirty="0">
              <a:solidFill>
                <a:schemeClr val="bg1"/>
              </a:solidFill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BCE0D0A9-E331-F542-BB07-8D5F1ADD05DF}"/>
              </a:ext>
            </a:extLst>
          </p:cNvPr>
          <p:cNvSpPr txBox="1"/>
          <p:nvPr/>
        </p:nvSpPr>
        <p:spPr>
          <a:xfrm>
            <a:off x="3919567" y="2381592"/>
            <a:ext cx="211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Jacek </a:t>
            </a:r>
            <a:r>
              <a:rPr lang="en-US" sz="1600" dirty="0" err="1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Namysłowski</a:t>
            </a:r>
            <a:endParaRPr lang="en-US" sz="1600" dirty="0">
              <a:solidFill>
                <a:schemeClr val="bg1"/>
              </a:solidFill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8B625D8C-1240-2192-ADD4-A1AD73430E40}"/>
              </a:ext>
            </a:extLst>
          </p:cNvPr>
          <p:cNvSpPr txBox="1"/>
          <p:nvPr/>
        </p:nvSpPr>
        <p:spPr>
          <a:xfrm>
            <a:off x="3919567" y="2727288"/>
            <a:ext cx="2242094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puzon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9" name="TextBox 29">
            <a:extLst>
              <a:ext uri="{FF2B5EF4-FFF2-40B4-BE49-F238E27FC236}">
                <a16:creationId xmlns:a16="http://schemas.microsoft.com/office/drawing/2014/main" id="{3C963C7A-61CE-E1F1-D4F5-5071BCDEF284}"/>
              </a:ext>
            </a:extLst>
          </p:cNvPr>
          <p:cNvSpPr txBox="1"/>
          <p:nvPr/>
        </p:nvSpPr>
        <p:spPr>
          <a:xfrm>
            <a:off x="6550082" y="2375351"/>
            <a:ext cx="211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Michał </a:t>
            </a:r>
            <a:r>
              <a:rPr lang="en-US" sz="1600" dirty="0" err="1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Barański</a:t>
            </a:r>
            <a:endParaRPr lang="en-US" sz="1600" dirty="0">
              <a:solidFill>
                <a:schemeClr val="bg1"/>
              </a:solidFill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50" name="TextBox 30">
            <a:extLst>
              <a:ext uri="{FF2B5EF4-FFF2-40B4-BE49-F238E27FC236}">
                <a16:creationId xmlns:a16="http://schemas.microsoft.com/office/drawing/2014/main" id="{C59A864A-EB6A-13EE-5DE3-EB0BC55D5F83}"/>
              </a:ext>
            </a:extLst>
          </p:cNvPr>
          <p:cNvSpPr txBox="1"/>
          <p:nvPr/>
        </p:nvSpPr>
        <p:spPr>
          <a:xfrm>
            <a:off x="6550082" y="2721047"/>
            <a:ext cx="2123130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kontrabas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B29ABB53-0513-4842-648F-139FEDDFE527}"/>
              </a:ext>
            </a:extLst>
          </p:cNvPr>
          <p:cNvSpPr txBox="1"/>
          <p:nvPr/>
        </p:nvSpPr>
        <p:spPr>
          <a:xfrm>
            <a:off x="9161979" y="2375351"/>
            <a:ext cx="211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Łukasz </a:t>
            </a:r>
            <a:r>
              <a:rPr lang="en-US" sz="1600" dirty="0" err="1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Żyta</a:t>
            </a:r>
            <a:endParaRPr lang="en-US" sz="1600" dirty="0">
              <a:solidFill>
                <a:schemeClr val="bg1"/>
              </a:solidFill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D2CE68A8-EBC2-369C-2ADC-68C7764F4305}"/>
              </a:ext>
            </a:extLst>
          </p:cNvPr>
          <p:cNvSpPr txBox="1"/>
          <p:nvPr/>
        </p:nvSpPr>
        <p:spPr>
          <a:xfrm>
            <a:off x="9157806" y="2721047"/>
            <a:ext cx="2123130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perkusja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1FEAFD2A-2F49-8A33-4296-3D4152690B96}"/>
              </a:ext>
            </a:extLst>
          </p:cNvPr>
          <p:cNvSpPr txBox="1"/>
          <p:nvPr/>
        </p:nvSpPr>
        <p:spPr>
          <a:xfrm>
            <a:off x="1289049" y="4035388"/>
            <a:ext cx="2246266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1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</a:t>
            </a: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eżyseria</a:t>
            </a:r>
            <a:r>
              <a:rPr lang="en-US" sz="1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dźwięku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76009860-0DEA-5A3D-7F9D-CF66F76A8453}"/>
              </a:ext>
            </a:extLst>
          </p:cNvPr>
          <p:cNvSpPr txBox="1"/>
          <p:nvPr/>
        </p:nvSpPr>
        <p:spPr>
          <a:xfrm>
            <a:off x="1289049" y="3689692"/>
            <a:ext cx="224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Mateusz </a:t>
            </a:r>
            <a:r>
              <a:rPr lang="en-US" sz="1600" dirty="0" err="1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Banasiuk</a:t>
            </a:r>
            <a:endParaRPr lang="en-US" sz="1600" dirty="0">
              <a:solidFill>
                <a:schemeClr val="bg1"/>
              </a:solidFill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0CE21F0E-02C1-3853-55CD-58B880BDC7C6}"/>
              </a:ext>
            </a:extLst>
          </p:cNvPr>
          <p:cNvSpPr txBox="1"/>
          <p:nvPr/>
        </p:nvSpPr>
        <p:spPr>
          <a:xfrm>
            <a:off x="3919567" y="3689692"/>
            <a:ext cx="211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Arkadiusz Lech</a:t>
            </a:r>
          </a:p>
        </p:txBody>
      </p:sp>
      <p:sp>
        <p:nvSpPr>
          <p:cNvPr id="56" name="TextBox 22">
            <a:extLst>
              <a:ext uri="{FF2B5EF4-FFF2-40B4-BE49-F238E27FC236}">
                <a16:creationId xmlns:a16="http://schemas.microsoft.com/office/drawing/2014/main" id="{44CDF060-962B-2C5A-2421-7239FC195F98}"/>
              </a:ext>
            </a:extLst>
          </p:cNvPr>
          <p:cNvSpPr txBox="1"/>
          <p:nvPr/>
        </p:nvSpPr>
        <p:spPr>
          <a:xfrm>
            <a:off x="3919567" y="4035388"/>
            <a:ext cx="2242094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1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</a:t>
            </a:r>
            <a:r>
              <a:rPr lang="en-US" sz="1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rodukcja</a:t>
            </a:r>
            <a:endParaRPr lang="en-US" sz="1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00B6A4C4-CA2F-EECA-4401-08C055935512}"/>
              </a:ext>
            </a:extLst>
          </p:cNvPr>
          <p:cNvSpPr/>
          <p:nvPr/>
        </p:nvSpPr>
        <p:spPr>
          <a:xfrm>
            <a:off x="6381750" y="3736823"/>
            <a:ext cx="5810249" cy="312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18">
            <a:extLst>
              <a:ext uri="{FF2B5EF4-FFF2-40B4-BE49-F238E27FC236}">
                <a16:creationId xmlns:a16="http://schemas.microsoft.com/office/drawing/2014/main" id="{15CF6D1C-67C0-F66A-B511-99CF411D9AF1}"/>
              </a:ext>
            </a:extLst>
          </p:cNvPr>
          <p:cNvSpPr txBox="1"/>
          <p:nvPr/>
        </p:nvSpPr>
        <p:spPr>
          <a:xfrm>
            <a:off x="6896099" y="4068405"/>
            <a:ext cx="4708851" cy="240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1700" dirty="0"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Zaangażowanie tak wybitnych muzyków pozwoliło na stworzenie materiału o wysokiej jakości artystycznej i wykonawczej. Ich doświadczenie improwizacyjne umożliwiło organiczny rozwój kompozycji podczas prób zespołowych, a także świadome budowanie proporcji między warstwą literacką a muzyczną.</a:t>
            </a:r>
            <a:endParaRPr lang="en-US" sz="1700" dirty="0"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097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9CCB1-6789-3EFE-7CAF-EFB4DDA14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5BB4265-0369-91B4-69DE-0254AE02F52A}"/>
              </a:ext>
            </a:extLst>
          </p:cNvPr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solidFill>
            <a:srgbClr val="F5E3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CFC8D6A8-5186-C129-D3A4-2977FA629275}"/>
              </a:ext>
            </a:extLst>
          </p:cNvPr>
          <p:cNvSpPr txBox="1"/>
          <p:nvPr/>
        </p:nvSpPr>
        <p:spPr>
          <a:xfrm>
            <a:off x="1289051" y="1384300"/>
            <a:ext cx="2920999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Próby i rozwój </a:t>
            </a:r>
          </a:p>
          <a:p>
            <a:pPr>
              <a:lnSpc>
                <a:spcPts val="3600"/>
              </a:lnSpc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materiału</a:t>
            </a:r>
          </a:p>
        </p:txBody>
      </p:sp>
      <p:sp>
        <p:nvSpPr>
          <p:cNvPr id="48" name="TextBox 18">
            <a:extLst>
              <a:ext uri="{FF2B5EF4-FFF2-40B4-BE49-F238E27FC236}">
                <a16:creationId xmlns:a16="http://schemas.microsoft.com/office/drawing/2014/main" id="{06DE0103-AAF9-4728-AD6F-E495FF4853A6}"/>
              </a:ext>
            </a:extLst>
          </p:cNvPr>
          <p:cNvSpPr txBox="1"/>
          <p:nvPr/>
        </p:nvSpPr>
        <p:spPr>
          <a:xfrm>
            <a:off x="1289053" y="5325065"/>
            <a:ext cx="187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precyzowanie formy poszczególnych części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B85DCC2E-61D6-A4EE-4D3D-42E59DB05443}"/>
              </a:ext>
            </a:extLst>
          </p:cNvPr>
          <p:cNvSpPr txBox="1"/>
          <p:nvPr/>
        </p:nvSpPr>
        <p:spPr>
          <a:xfrm>
            <a:off x="1289051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1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9A865C1B-6CEC-2C1F-F0F8-262D17BED7BD}"/>
              </a:ext>
            </a:extLst>
          </p:cNvPr>
          <p:cNvSpPr txBox="1"/>
          <p:nvPr/>
        </p:nvSpPr>
        <p:spPr>
          <a:xfrm>
            <a:off x="3838495" y="5325065"/>
            <a:ext cx="187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wyważenie relacji między głosem a instrumentami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33AF9D9B-C4DE-D8C6-62FB-993C577AB609}"/>
              </a:ext>
            </a:extLst>
          </p:cNvPr>
          <p:cNvSpPr txBox="1"/>
          <p:nvPr/>
        </p:nvSpPr>
        <p:spPr>
          <a:xfrm>
            <a:off x="3838493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2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5B7B3CCB-80F1-2F28-AFD6-85904D057B7D}"/>
              </a:ext>
            </a:extLst>
          </p:cNvPr>
          <p:cNvSpPr txBox="1"/>
          <p:nvPr/>
        </p:nvSpPr>
        <p:spPr>
          <a:xfrm>
            <a:off x="6387937" y="5325065"/>
            <a:ext cx="187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budowanie dramaturgii całego cyklu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007BA2DB-65BE-4E5C-C4BE-95A0635E3CC4}"/>
              </a:ext>
            </a:extLst>
          </p:cNvPr>
          <p:cNvSpPr txBox="1"/>
          <p:nvPr/>
        </p:nvSpPr>
        <p:spPr>
          <a:xfrm>
            <a:off x="6387935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4" name="TextBox 18">
            <a:extLst>
              <a:ext uri="{FF2B5EF4-FFF2-40B4-BE49-F238E27FC236}">
                <a16:creationId xmlns:a16="http://schemas.microsoft.com/office/drawing/2014/main" id="{93ED73B0-A7DB-E4F5-650B-40BE84D2EE6A}"/>
              </a:ext>
            </a:extLst>
          </p:cNvPr>
          <p:cNvSpPr txBox="1"/>
          <p:nvPr/>
        </p:nvSpPr>
        <p:spPr>
          <a:xfrm>
            <a:off x="8937378" y="5325065"/>
            <a:ext cx="225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dopracowanie detali artykulacyjnych i dynamicznych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99A0358D-362F-1728-736B-49119F1DEC37}"/>
              </a:ext>
            </a:extLst>
          </p:cNvPr>
          <p:cNvSpPr txBox="1"/>
          <p:nvPr/>
        </p:nvSpPr>
        <p:spPr>
          <a:xfrm>
            <a:off x="8937377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4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234EC34A-08D2-AC1D-742C-9202AA725244}"/>
              </a:ext>
            </a:extLst>
          </p:cNvPr>
          <p:cNvSpPr txBox="1"/>
          <p:nvPr/>
        </p:nvSpPr>
        <p:spPr>
          <a:xfrm>
            <a:off x="4647179" y="1236887"/>
            <a:ext cx="3117397" cy="69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Praca zespołowa była kluczowym etapem procesu twórczego. Materiał kompozycyjny podlegał rozwinięciu i doprecyzowaniu podczas prób, w których improwizacja stanowiła narzędzie twórczego dialogu.</a:t>
            </a:r>
            <a:endParaRPr lang="en-US" sz="9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4599531A-53C0-408A-C778-B233E80B34D5}"/>
              </a:ext>
            </a:extLst>
          </p:cNvPr>
          <p:cNvSpPr txBox="1"/>
          <p:nvPr/>
        </p:nvSpPr>
        <p:spPr>
          <a:xfrm>
            <a:off x="1289051" y="3749054"/>
            <a:ext cx="1962625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l-PL" sz="20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Etap ten obejmował:</a:t>
            </a:r>
            <a:endParaRPr lang="en-US" sz="20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58" name="TextBox 11">
            <a:extLst>
              <a:ext uri="{FF2B5EF4-FFF2-40B4-BE49-F238E27FC236}">
                <a16:creationId xmlns:a16="http://schemas.microsoft.com/office/drawing/2014/main" id="{440109F8-4323-A41E-2BDC-649C0973DDAD}"/>
              </a:ext>
            </a:extLst>
          </p:cNvPr>
          <p:cNvSpPr txBox="1"/>
          <p:nvPr/>
        </p:nvSpPr>
        <p:spPr>
          <a:xfrm>
            <a:off x="8201705" y="1128937"/>
            <a:ext cx="311739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Celem było stworzenie jednorodnej narracji muzycznej, w której tekst i dźwięk funkcjonują jako równorzędne elementy.</a:t>
            </a:r>
          </a:p>
        </p:txBody>
      </p:sp>
    </p:spTree>
    <p:extLst>
      <p:ext uri="{BB962C8B-B14F-4D97-AF65-F5344CB8AC3E}">
        <p14:creationId xmlns:p14="http://schemas.microsoft.com/office/powerpoint/2010/main" val="12245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8F56-DB09-ED47-7FF5-DC7F15E0D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88BC9FD-AD14-D4F7-6F2E-5F7A977DF019}"/>
              </a:ext>
            </a:extLst>
          </p:cNvPr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solidFill>
            <a:srgbClr val="F5E3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A374FC92-2635-C47B-DE37-7A13EE8FEDB9}"/>
              </a:ext>
            </a:extLst>
          </p:cNvPr>
          <p:cNvSpPr txBox="1"/>
          <p:nvPr/>
        </p:nvSpPr>
        <p:spPr>
          <a:xfrm>
            <a:off x="1289051" y="1384300"/>
            <a:ext cx="3251199" cy="148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irador Book DEMO" panose="00000500000000000000" pitchFamily="50" charset="0"/>
              </a:rPr>
              <a:t>Rejestracja i produkcja audiowizualna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85E3302B-FC4E-3333-25A9-D1424616D242}"/>
              </a:ext>
            </a:extLst>
          </p:cNvPr>
          <p:cNvSpPr txBox="1"/>
          <p:nvPr/>
        </p:nvSpPr>
        <p:spPr>
          <a:xfrm>
            <a:off x="1289052" y="5325065"/>
            <a:ext cx="201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rejestrację partii instrumentalnych i wokalnych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365A54E-C931-0C91-0384-C926BAB539C7}"/>
              </a:ext>
            </a:extLst>
          </p:cNvPr>
          <p:cNvSpPr txBox="1"/>
          <p:nvPr/>
        </p:nvSpPr>
        <p:spPr>
          <a:xfrm>
            <a:off x="1289051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1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6E5B10BA-4860-AC22-999E-DF2A63076E4D}"/>
              </a:ext>
            </a:extLst>
          </p:cNvPr>
          <p:cNvSpPr txBox="1"/>
          <p:nvPr/>
        </p:nvSpPr>
        <p:spPr>
          <a:xfrm>
            <a:off x="3838495" y="5325065"/>
            <a:ext cx="187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edycję materiału dźwiękowego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BB9F78FE-2432-48C8-A900-D49568B03B0E}"/>
              </a:ext>
            </a:extLst>
          </p:cNvPr>
          <p:cNvSpPr txBox="1"/>
          <p:nvPr/>
        </p:nvSpPr>
        <p:spPr>
          <a:xfrm>
            <a:off x="3838493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2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803D2844-3293-4AAC-010C-39BE088E796F}"/>
              </a:ext>
            </a:extLst>
          </p:cNvPr>
          <p:cNvSpPr txBox="1"/>
          <p:nvPr/>
        </p:nvSpPr>
        <p:spPr>
          <a:xfrm>
            <a:off x="6387937" y="5325065"/>
            <a:ext cx="1877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miks</a:t>
            </a:r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 i </a:t>
            </a:r>
            <a:r>
              <a:rPr lang="pl-PL" sz="1200" dirty="0" err="1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mastering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32FF0DAF-5A18-4A68-0525-A99A53DF9FD0}"/>
              </a:ext>
            </a:extLst>
          </p:cNvPr>
          <p:cNvSpPr txBox="1"/>
          <p:nvPr/>
        </p:nvSpPr>
        <p:spPr>
          <a:xfrm>
            <a:off x="6387935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5F3B7D27-1EBD-063E-3DE8-8EECA22267C9}"/>
              </a:ext>
            </a:extLst>
          </p:cNvPr>
          <p:cNvSpPr txBox="1"/>
          <p:nvPr/>
        </p:nvSpPr>
        <p:spPr>
          <a:xfrm>
            <a:off x="8937378" y="5325065"/>
            <a:ext cx="2251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przygotowanie materiałów wizualnych (album w całości </a:t>
            </a:r>
          </a:p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z teledyskami oraz 7 utworów </a:t>
            </a:r>
          </a:p>
          <a:p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w formie </a:t>
            </a:r>
            <a:r>
              <a:rPr lang="pl-PL" sz="1200" dirty="0" err="1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playlisty</a:t>
            </a:r>
            <a:r>
              <a:rPr lang="pl-PL" sz="12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 wideo)</a:t>
            </a:r>
            <a:endParaRPr lang="en-US" sz="12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C5806D8-0A65-6A89-E2DF-779AE0BDF161}"/>
              </a:ext>
            </a:extLst>
          </p:cNvPr>
          <p:cNvSpPr txBox="1"/>
          <p:nvPr/>
        </p:nvSpPr>
        <p:spPr>
          <a:xfrm>
            <a:off x="8937377" y="4482725"/>
            <a:ext cx="85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0" i="0" dirty="0">
                <a:solidFill>
                  <a:srgbClr val="F5E3CF"/>
                </a:solidFill>
                <a:effectLst/>
                <a:latin typeface="Mirador Book DEMO" panose="00000500000000000000" pitchFamily="50" charset="0"/>
                <a:ea typeface="Arimo" panose="020B0604020202020204" pitchFamily="34" charset="0"/>
                <a:cs typeface="Arimo" panose="020B0604020202020204" pitchFamily="34" charset="0"/>
              </a:rPr>
              <a:t>4</a:t>
            </a:r>
            <a:endParaRPr lang="en-US" sz="5200" dirty="0">
              <a:solidFill>
                <a:srgbClr val="F5E3CF"/>
              </a:solidFill>
              <a:latin typeface="Mirador Book DEMO" panose="00000500000000000000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ADC04-D693-2F49-F9FF-5732C5D39992}"/>
              </a:ext>
            </a:extLst>
          </p:cNvPr>
          <p:cNvSpPr txBox="1"/>
          <p:nvPr/>
        </p:nvSpPr>
        <p:spPr>
          <a:xfrm>
            <a:off x="4647179" y="1236887"/>
            <a:ext cx="3117397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l-PL" sz="9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Nagrania zrealizowano w warunkach studyjnych, z naciskiem na jakość brzmienia, przejrzystość struktury i naturalność wykonania.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12E6AA-453D-1262-2657-F11ED1E84332}"/>
              </a:ext>
            </a:extLst>
          </p:cNvPr>
          <p:cNvSpPr txBox="1"/>
          <p:nvPr/>
        </p:nvSpPr>
        <p:spPr>
          <a:xfrm>
            <a:off x="1289051" y="3749054"/>
            <a:ext cx="1962625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l-PL" sz="2000" dirty="0">
                <a:latin typeface="Mirador Book DEMO" panose="00000500000000000000" pitchFamily="50" charset="0"/>
                <a:ea typeface="Arimo Medium" panose="020B0604020202020204" pitchFamily="34" charset="0"/>
                <a:cs typeface="Arimo Medium" panose="020B0604020202020204" pitchFamily="34" charset="0"/>
              </a:rPr>
              <a:t>Proces obejmował:</a:t>
            </a:r>
            <a:endParaRPr lang="en-US" sz="2000" dirty="0">
              <a:latin typeface="Mirador Book DEMO" panose="00000500000000000000" pitchFamily="50" charset="0"/>
              <a:ea typeface="Arimo Medium" panose="020B0604020202020204" pitchFamily="34" charset="0"/>
              <a:cs typeface="Arimo Medium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5C37BAA-2885-D31E-6BA3-7A52D7990A8C}"/>
              </a:ext>
            </a:extLst>
          </p:cNvPr>
          <p:cNvSpPr txBox="1"/>
          <p:nvPr/>
        </p:nvSpPr>
        <p:spPr>
          <a:xfrm>
            <a:off x="8201705" y="1128937"/>
            <a:ext cx="311739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Zastosowane rozwiązania techniczne umożliwiły profesjonalną prezentację online, zapewniając szeroki dostęp do projektu w przestrzeni cyfrowej.</a:t>
            </a:r>
          </a:p>
        </p:txBody>
      </p:sp>
    </p:spTree>
    <p:extLst>
      <p:ext uri="{BB962C8B-B14F-4D97-AF65-F5344CB8AC3E}">
        <p14:creationId xmlns:p14="http://schemas.microsoft.com/office/powerpoint/2010/main" val="296920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5E6EB"/>
      </a:accent1>
      <a:accent2>
        <a:srgbClr val="899EA3"/>
      </a:accent2>
      <a:accent3>
        <a:srgbClr val="1F305B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3700</TotalTime>
  <Words>690</Words>
  <Application>Microsoft Office PowerPoint</Application>
  <PresentationFormat>Panoramiczny</PresentationFormat>
  <Paragraphs>74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Arimo</vt:lpstr>
      <vt:lpstr>Calibri</vt:lpstr>
      <vt:lpstr>Inter</vt:lpstr>
      <vt:lpstr>Mirador Book DEMO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Ewa Potoniec</cp:lastModifiedBy>
  <cp:revision>155</cp:revision>
  <dcterms:created xsi:type="dcterms:W3CDTF">2022-05-15T05:53:51Z</dcterms:created>
  <dcterms:modified xsi:type="dcterms:W3CDTF">2026-02-18T11:45:28Z</dcterms:modified>
</cp:coreProperties>
</file>